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Arial Narrow"/>
      <p:regular r:id="rId30"/>
      <p:bold r:id="rId31"/>
      <p:italic r:id="rId32"/>
      <p:boldItalic r:id="rId33"/>
    </p:embeddedFont>
    <p:embeddedFont>
      <p:font typeface="Corbel"/>
      <p:regular r:id="rId34"/>
      <p:bold r:id="rId35"/>
      <p:italic r:id="rId36"/>
      <p:boldItalic r:id="rId37"/>
    </p:embeddedFont>
    <p:embeddedFont>
      <p:font typeface="Noto Sans Symbols"/>
      <p:regular r:id="rId38"/>
      <p:bold r:id="rId39"/>
    </p:embeddedFont>
    <p:embeddedFont>
      <p:font typeface="Merriweather"/>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64">
          <p15:clr>
            <a:srgbClr val="A4A3A4"/>
          </p15:clr>
        </p15:guide>
        <p15:guide id="3" pos="408">
          <p15:clr>
            <a:srgbClr val="A4A3A4"/>
          </p15:clr>
        </p15:guide>
        <p15:guide id="4" orient="horz" pos="432">
          <p15:clr>
            <a:srgbClr val="A4A3A4"/>
          </p15:clr>
        </p15:guide>
        <p15:guide id="5" pos="7272">
          <p15:clr>
            <a:srgbClr val="A4A3A4"/>
          </p15:clr>
        </p15:guide>
      </p15:sldGuideLst>
    </p:ext>
    <p:ext uri="GoogleSlidesCustomDataVersion2">
      <go:slidesCustomData xmlns:go="http://customooxmlschemas.google.com/" r:id="rId48" roundtripDataSignature="AMtx7mjdRuthBMYBsS275B1p74ANZmR5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64"/>
        <p:guide pos="408"/>
        <p:guide pos="432" orient="horz"/>
        <p:guide pos="727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15.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Merriweather-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35" Type="http://schemas.openxmlformats.org/officeDocument/2006/relationships/font" Target="fonts/Corbel-bold.fntdata"/><Relationship Id="rId12" Type="http://schemas.openxmlformats.org/officeDocument/2006/relationships/slide" Target="slides/slide7.xml"/><Relationship Id="rId34" Type="http://schemas.openxmlformats.org/officeDocument/2006/relationships/font" Target="fonts/Corbel-regular.fntdata"/><Relationship Id="rId15" Type="http://schemas.openxmlformats.org/officeDocument/2006/relationships/slide" Target="slides/slide10.xml"/><Relationship Id="rId37" Type="http://schemas.openxmlformats.org/officeDocument/2006/relationships/font" Target="fonts/Corbel-boldItalic.fntdata"/><Relationship Id="rId14" Type="http://schemas.openxmlformats.org/officeDocument/2006/relationships/slide" Target="slides/slide9.xml"/><Relationship Id="rId36" Type="http://schemas.openxmlformats.org/officeDocument/2006/relationships/font" Target="fonts/Corbel-italic.fntdata"/><Relationship Id="rId17" Type="http://schemas.openxmlformats.org/officeDocument/2006/relationships/slide" Target="slides/slide12.xml"/><Relationship Id="rId39" Type="http://schemas.openxmlformats.org/officeDocument/2006/relationships/font" Target="fonts/NotoSansSymbols-bold.fntdata"/><Relationship Id="rId16" Type="http://schemas.openxmlformats.org/officeDocument/2006/relationships/slide" Target="slides/slide11.xml"/><Relationship Id="rId38" Type="http://schemas.openxmlformats.org/officeDocument/2006/relationships/font" Target="fonts/NotoSansSymbol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b965a344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b965a3442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b965a3442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06b141bfb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06b141bfb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06b141bfb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06b141bfb1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06b141bfb1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g206b141bfb1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06b141bfb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06b141bfb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206b141bfb1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672f374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0672f374d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20672f374d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0670e38cd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0670e38cd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20670e38cd8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0670e38cd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0670e38cd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0670e38cd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_01">
  <p:cSld name="Título_01">
    <p:spTree>
      <p:nvGrpSpPr>
        <p:cNvPr id="26" name="Shape 26"/>
        <p:cNvGrpSpPr/>
        <p:nvPr/>
      </p:nvGrpSpPr>
      <p:grpSpPr>
        <a:xfrm>
          <a:off x="0" y="0"/>
          <a:ext cx="0" cy="0"/>
          <a:chOff x="0" y="0"/>
          <a:chExt cx="0" cy="0"/>
        </a:xfrm>
      </p:grpSpPr>
      <p:sp>
        <p:nvSpPr>
          <p:cNvPr id="27" name="Google Shape;27;p23"/>
          <p:cNvSpPr/>
          <p:nvPr/>
        </p:nvSpPr>
        <p:spPr>
          <a:xfrm>
            <a:off x="6676569" y="0"/>
            <a:ext cx="3522381"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8" name="Google Shape;28;p23"/>
          <p:cNvSpPr/>
          <p:nvPr>
            <p:ph idx="2" type="pic"/>
          </p:nvPr>
        </p:nvSpPr>
        <p:spPr>
          <a:xfrm>
            <a:off x="-1" y="0"/>
            <a:ext cx="6676500" cy="6858000"/>
          </a:xfrm>
          <a:prstGeom prst="rect">
            <a:avLst/>
          </a:prstGeom>
          <a:noFill/>
          <a:ln>
            <a:noFill/>
          </a:ln>
        </p:spPr>
      </p:sp>
      <p:sp>
        <p:nvSpPr>
          <p:cNvPr id="29" name="Google Shape;29;p23"/>
          <p:cNvSpPr txBox="1"/>
          <p:nvPr>
            <p:ph type="ctrTitle"/>
          </p:nvPr>
        </p:nvSpPr>
        <p:spPr>
          <a:xfrm>
            <a:off x="7274144" y="1291772"/>
            <a:ext cx="4380000" cy="36120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23"/>
          <p:cNvSpPr txBox="1"/>
          <p:nvPr>
            <p:ph idx="1" type="subTitle"/>
          </p:nvPr>
        </p:nvSpPr>
        <p:spPr>
          <a:xfrm>
            <a:off x="7389079" y="5392401"/>
            <a:ext cx="4178700" cy="521100"/>
          </a:xfrm>
          <a:prstGeom prst="rect">
            <a:avLst/>
          </a:prstGeom>
          <a:noFill/>
          <a:ln>
            <a:noFill/>
          </a:ln>
        </p:spPr>
        <p:txBody>
          <a:bodyPr anchorCtr="0" anchor="t" bIns="45700" lIns="91425" spcFirstLastPara="1" rIns="91425" wrap="square" tIns="45700">
            <a:noAutofit/>
          </a:bodyPr>
          <a:lstStyle>
            <a:lvl1pPr lvl="0" rtl="0" algn="ctr">
              <a:spcBef>
                <a:spcPts val="1000"/>
              </a:spcBef>
              <a:spcAft>
                <a:spcPts val="0"/>
              </a:spcAft>
              <a:buSzPts val="1440"/>
              <a:buNone/>
              <a:defRPr sz="1800">
                <a:solidFill>
                  <a:srgbClr val="B2606E"/>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grpSp>
        <p:nvGrpSpPr>
          <p:cNvPr id="31" name="Google Shape;31;p23"/>
          <p:cNvGrpSpPr/>
          <p:nvPr/>
        </p:nvGrpSpPr>
        <p:grpSpPr>
          <a:xfrm>
            <a:off x="9140346" y="5054600"/>
            <a:ext cx="676275" cy="114300"/>
            <a:chOff x="9330846" y="5054600"/>
            <a:chExt cx="676275" cy="114300"/>
          </a:xfrm>
        </p:grpSpPr>
        <p:sp>
          <p:nvSpPr>
            <p:cNvPr id="32" name="Google Shape;32;p23"/>
            <p:cNvSpPr/>
            <p:nvPr/>
          </p:nvSpPr>
          <p:spPr>
            <a:xfrm>
              <a:off x="933084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3" name="Google Shape;33;p23"/>
            <p:cNvSpPr/>
            <p:nvPr/>
          </p:nvSpPr>
          <p:spPr>
            <a:xfrm>
              <a:off x="951817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4" name="Google Shape;34;p23"/>
            <p:cNvSpPr/>
            <p:nvPr/>
          </p:nvSpPr>
          <p:spPr>
            <a:xfrm>
              <a:off x="970549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5" name="Google Shape;35;p23"/>
            <p:cNvSpPr/>
            <p:nvPr/>
          </p:nvSpPr>
          <p:spPr>
            <a:xfrm>
              <a:off x="989282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Contenido_2 columna">
  <p:cSld name="01 Contenido_2 columna">
    <p:spTree>
      <p:nvGrpSpPr>
        <p:cNvPr id="103" name="Shape 103"/>
        <p:cNvGrpSpPr/>
        <p:nvPr/>
      </p:nvGrpSpPr>
      <p:grpSpPr>
        <a:xfrm>
          <a:off x="0" y="0"/>
          <a:ext cx="0" cy="0"/>
          <a:chOff x="0" y="0"/>
          <a:chExt cx="0" cy="0"/>
        </a:xfrm>
      </p:grpSpPr>
      <p:sp>
        <p:nvSpPr>
          <p:cNvPr id="104" name="Google Shape;104;p32"/>
          <p:cNvSpPr/>
          <p:nvPr>
            <p:ph idx="2" type="pic"/>
          </p:nvPr>
        </p:nvSpPr>
        <p:spPr>
          <a:xfrm>
            <a:off x="6836125" y="0"/>
            <a:ext cx="5355900" cy="6858000"/>
          </a:xfrm>
          <a:prstGeom prst="rect">
            <a:avLst/>
          </a:prstGeom>
          <a:noFill/>
          <a:ln>
            <a:noFill/>
          </a:ln>
        </p:spPr>
      </p:sp>
      <p:sp>
        <p:nvSpPr>
          <p:cNvPr id="105" name="Google Shape;105;p32"/>
          <p:cNvSpPr txBox="1"/>
          <p:nvPr>
            <p:ph idx="1" type="body"/>
          </p:nvPr>
        </p:nvSpPr>
        <p:spPr>
          <a:xfrm>
            <a:off x="4386558" y="2717803"/>
            <a:ext cx="2834700" cy="3368700"/>
          </a:xfrm>
          <a:prstGeom prst="rect">
            <a:avLst/>
          </a:prstGeom>
          <a:noFill/>
          <a:ln>
            <a:noFill/>
          </a:ln>
        </p:spPr>
        <p:txBody>
          <a:bodyPr anchorCtr="0" anchor="t" bIns="45700" lIns="0" spcFirstLastPara="1" rIns="0" wrap="square" tIns="45700">
            <a:noAutofit/>
          </a:bodyPr>
          <a:lstStyle>
            <a:lvl1pPr indent="-228600" lvl="0" marL="457200" rtl="0" algn="l">
              <a:spcBef>
                <a:spcPts val="1000"/>
              </a:spcBef>
              <a:spcAft>
                <a:spcPts val="0"/>
              </a:spcAft>
              <a:buSzPts val="1120"/>
              <a:buNone/>
              <a:defRPr sz="1400">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6" name="Google Shape;106;p32"/>
          <p:cNvSpPr txBox="1"/>
          <p:nvPr>
            <p:ph idx="3" type="body"/>
          </p:nvPr>
        </p:nvSpPr>
        <p:spPr>
          <a:xfrm>
            <a:off x="647700" y="2717803"/>
            <a:ext cx="2834700" cy="3368700"/>
          </a:xfrm>
          <a:prstGeom prst="rect">
            <a:avLst/>
          </a:prstGeom>
          <a:noFill/>
          <a:ln>
            <a:noFill/>
          </a:ln>
        </p:spPr>
        <p:txBody>
          <a:bodyPr anchorCtr="0" anchor="t" bIns="45700" lIns="0" spcFirstLastPara="1" rIns="0" wrap="square" tIns="45700">
            <a:noAutofit/>
          </a:bodyPr>
          <a:lstStyle>
            <a:lvl1pPr indent="-228600" lvl="0" marL="457200" rtl="0" algn="l">
              <a:spcBef>
                <a:spcPts val="1000"/>
              </a:spcBef>
              <a:spcAft>
                <a:spcPts val="0"/>
              </a:spcAft>
              <a:buSzPts val="1120"/>
              <a:buNone/>
              <a:defRPr sz="1400">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7" name="Google Shape;107;p32"/>
          <p:cNvSpPr txBox="1"/>
          <p:nvPr>
            <p:ph type="title"/>
          </p:nvPr>
        </p:nvSpPr>
        <p:spPr>
          <a:xfrm>
            <a:off x="633186" y="557439"/>
            <a:ext cx="68916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accent1"/>
              </a:buClr>
              <a:buSzPts val="2400"/>
              <a:buFont typeface="Corbel"/>
              <a:buNone/>
              <a:defRPr sz="2400">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32"/>
          <p:cNvSpPr txBox="1"/>
          <p:nvPr>
            <p:ph idx="4" type="body"/>
          </p:nvPr>
        </p:nvSpPr>
        <p:spPr>
          <a:xfrm>
            <a:off x="1906451" y="1981200"/>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9" name="Google Shape;109;p32"/>
          <p:cNvSpPr txBox="1"/>
          <p:nvPr>
            <p:ph idx="5" type="body"/>
          </p:nvPr>
        </p:nvSpPr>
        <p:spPr>
          <a:xfrm>
            <a:off x="5645309" y="1981200"/>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0" name="Google Shape;110;p32"/>
          <p:cNvSpPr txBox="1"/>
          <p:nvPr>
            <p:ph idx="12" type="sldNum"/>
          </p:nvPr>
        </p:nvSpPr>
        <p:spPr>
          <a:xfrm>
            <a:off x="11091210" y="6189345"/>
            <a:ext cx="600900" cy="395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sz="1200">
                <a:solidFill>
                  <a:schemeClr val="lt1"/>
                </a:solidFill>
                <a:latin typeface="Trebuchet MS"/>
                <a:ea typeface="Trebuchet MS"/>
                <a:cs typeface="Trebuchet MS"/>
                <a:sym typeface="Trebuchet MS"/>
              </a:defRPr>
            </a:lvl1pPr>
            <a:lvl2pPr indent="0" lvl="1" marL="0" marR="0" rtl="0" algn="ctr">
              <a:spcBef>
                <a:spcPts val="0"/>
              </a:spcBef>
              <a:buNone/>
              <a:defRPr sz="1200">
                <a:solidFill>
                  <a:schemeClr val="lt1"/>
                </a:solidFill>
                <a:latin typeface="Trebuchet MS"/>
                <a:ea typeface="Trebuchet MS"/>
                <a:cs typeface="Trebuchet MS"/>
                <a:sym typeface="Trebuchet MS"/>
              </a:defRPr>
            </a:lvl2pPr>
            <a:lvl3pPr indent="0" lvl="2" marL="0" marR="0" rtl="0" algn="ctr">
              <a:spcBef>
                <a:spcPts val="0"/>
              </a:spcBef>
              <a:buNone/>
              <a:defRPr sz="1200">
                <a:solidFill>
                  <a:schemeClr val="lt1"/>
                </a:solidFill>
                <a:latin typeface="Trebuchet MS"/>
                <a:ea typeface="Trebuchet MS"/>
                <a:cs typeface="Trebuchet MS"/>
                <a:sym typeface="Trebuchet MS"/>
              </a:defRPr>
            </a:lvl3pPr>
            <a:lvl4pPr indent="0" lvl="3" marL="0" marR="0" rtl="0" algn="ctr">
              <a:spcBef>
                <a:spcPts val="0"/>
              </a:spcBef>
              <a:buNone/>
              <a:defRPr sz="1200">
                <a:solidFill>
                  <a:schemeClr val="lt1"/>
                </a:solidFill>
                <a:latin typeface="Trebuchet MS"/>
                <a:ea typeface="Trebuchet MS"/>
                <a:cs typeface="Trebuchet MS"/>
                <a:sym typeface="Trebuchet MS"/>
              </a:defRPr>
            </a:lvl4pPr>
            <a:lvl5pPr indent="0" lvl="4" marL="0" marR="0" rtl="0" algn="ctr">
              <a:spcBef>
                <a:spcPts val="0"/>
              </a:spcBef>
              <a:buNone/>
              <a:defRPr sz="1200">
                <a:solidFill>
                  <a:schemeClr val="lt1"/>
                </a:solidFill>
                <a:latin typeface="Trebuchet MS"/>
                <a:ea typeface="Trebuchet MS"/>
                <a:cs typeface="Trebuchet MS"/>
                <a:sym typeface="Trebuchet MS"/>
              </a:defRPr>
            </a:lvl5pPr>
            <a:lvl6pPr indent="0" lvl="5" marL="0" marR="0" rtl="0" algn="ctr">
              <a:spcBef>
                <a:spcPts val="0"/>
              </a:spcBef>
              <a:buNone/>
              <a:defRPr sz="1200">
                <a:solidFill>
                  <a:schemeClr val="lt1"/>
                </a:solidFill>
                <a:latin typeface="Trebuchet MS"/>
                <a:ea typeface="Trebuchet MS"/>
                <a:cs typeface="Trebuchet MS"/>
                <a:sym typeface="Trebuchet MS"/>
              </a:defRPr>
            </a:lvl6pPr>
            <a:lvl7pPr indent="0" lvl="6" marL="0" marR="0" rtl="0" algn="ctr">
              <a:spcBef>
                <a:spcPts val="0"/>
              </a:spcBef>
              <a:buNone/>
              <a:defRPr sz="1200">
                <a:solidFill>
                  <a:schemeClr val="lt1"/>
                </a:solidFill>
                <a:latin typeface="Trebuchet MS"/>
                <a:ea typeface="Trebuchet MS"/>
                <a:cs typeface="Trebuchet MS"/>
                <a:sym typeface="Trebuchet MS"/>
              </a:defRPr>
            </a:lvl7pPr>
            <a:lvl8pPr indent="0" lvl="7" marL="0" marR="0" rtl="0" algn="ctr">
              <a:spcBef>
                <a:spcPts val="0"/>
              </a:spcBef>
              <a:buNone/>
              <a:defRPr sz="1200">
                <a:solidFill>
                  <a:schemeClr val="lt1"/>
                </a:solidFill>
                <a:latin typeface="Trebuchet MS"/>
                <a:ea typeface="Trebuchet MS"/>
                <a:cs typeface="Trebuchet MS"/>
                <a:sym typeface="Trebuchet MS"/>
              </a:defRPr>
            </a:lvl8pPr>
            <a:lvl9pPr indent="0" lvl="8" marL="0" marR="0" rtl="0" algn="ctr">
              <a:spcBef>
                <a:spcPts val="0"/>
              </a:spcBef>
              <a:buNone/>
              <a:defRPr sz="1200">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Contenido_1 columna">
  <p:cSld name="04 Contenido_1 columna">
    <p:spTree>
      <p:nvGrpSpPr>
        <p:cNvPr id="111" name="Shape 111"/>
        <p:cNvGrpSpPr/>
        <p:nvPr/>
      </p:nvGrpSpPr>
      <p:grpSpPr>
        <a:xfrm>
          <a:off x="0" y="0"/>
          <a:ext cx="0" cy="0"/>
          <a:chOff x="0" y="0"/>
          <a:chExt cx="0" cy="0"/>
        </a:xfrm>
      </p:grpSpPr>
      <p:sp>
        <p:nvSpPr>
          <p:cNvPr id="112" name="Google Shape;112;p33"/>
          <p:cNvSpPr/>
          <p:nvPr>
            <p:ph idx="2" type="pic"/>
          </p:nvPr>
        </p:nvSpPr>
        <p:spPr>
          <a:xfrm>
            <a:off x="1" y="0"/>
            <a:ext cx="12192000" cy="6858000"/>
          </a:xfrm>
          <a:prstGeom prst="rect">
            <a:avLst/>
          </a:prstGeom>
          <a:noFill/>
          <a:ln>
            <a:noFill/>
          </a:ln>
        </p:spPr>
      </p:sp>
      <p:sp>
        <p:nvSpPr>
          <p:cNvPr id="113" name="Google Shape;113;p33"/>
          <p:cNvSpPr txBox="1"/>
          <p:nvPr>
            <p:ph idx="1" type="body"/>
          </p:nvPr>
        </p:nvSpPr>
        <p:spPr>
          <a:xfrm>
            <a:off x="1562100" y="1733627"/>
            <a:ext cx="2438400" cy="4248000"/>
          </a:xfrm>
          <a:prstGeom prst="rect">
            <a:avLst/>
          </a:prstGeom>
          <a:noFill/>
          <a:ln>
            <a:noFill/>
          </a:ln>
        </p:spPr>
        <p:txBody>
          <a:bodyPr anchorCtr="0" anchor="t" bIns="45700" lIns="0" spcFirstLastPara="1" rIns="0" wrap="square" tIns="45700">
            <a:noAutofit/>
          </a:bodyPr>
          <a:lstStyle>
            <a:lvl1pPr indent="-299720" lvl="0" marL="457200" rtl="0" algn="l">
              <a:spcBef>
                <a:spcPts val="1000"/>
              </a:spcBef>
              <a:spcAft>
                <a:spcPts val="0"/>
              </a:spcAft>
              <a:buSzPts val="1120"/>
              <a:buChar char="►"/>
              <a:defRPr sz="1400">
                <a:solidFill>
                  <a:srgbClr val="F2F2F2"/>
                </a:solidFill>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4" name="Google Shape;114;p33"/>
          <p:cNvSpPr txBox="1"/>
          <p:nvPr>
            <p:ph type="title"/>
          </p:nvPr>
        </p:nvSpPr>
        <p:spPr>
          <a:xfrm>
            <a:off x="633186" y="557439"/>
            <a:ext cx="102063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rgbClr val="F2F2F2"/>
              </a:buClr>
              <a:buSzPts val="2400"/>
              <a:buFont typeface="Corbel"/>
              <a:buNone/>
              <a:defRPr sz="2400">
                <a:solidFill>
                  <a:srgbClr val="F2F2F2"/>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33"/>
          <p:cNvSpPr txBox="1"/>
          <p:nvPr>
            <p:ph idx="3" type="body"/>
          </p:nvPr>
        </p:nvSpPr>
        <p:spPr>
          <a:xfrm>
            <a:off x="647700" y="1733627"/>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solidFill>
                  <a:srgbClr val="F2F2F2"/>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6" name="Google Shape;116;p33"/>
          <p:cNvSpPr txBox="1"/>
          <p:nvPr>
            <p:ph idx="12" type="sldNum"/>
          </p:nvPr>
        </p:nvSpPr>
        <p:spPr>
          <a:xfrm>
            <a:off x="11091210" y="6189345"/>
            <a:ext cx="600900" cy="395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sz="1200">
                <a:solidFill>
                  <a:schemeClr val="lt1"/>
                </a:solidFill>
                <a:latin typeface="Trebuchet MS"/>
                <a:ea typeface="Trebuchet MS"/>
                <a:cs typeface="Trebuchet MS"/>
                <a:sym typeface="Trebuchet MS"/>
              </a:defRPr>
            </a:lvl1pPr>
            <a:lvl2pPr indent="0" lvl="1" marL="0" marR="0" rtl="0" algn="ctr">
              <a:spcBef>
                <a:spcPts val="0"/>
              </a:spcBef>
              <a:buNone/>
              <a:defRPr sz="1200">
                <a:solidFill>
                  <a:schemeClr val="lt1"/>
                </a:solidFill>
                <a:latin typeface="Trebuchet MS"/>
                <a:ea typeface="Trebuchet MS"/>
                <a:cs typeface="Trebuchet MS"/>
                <a:sym typeface="Trebuchet MS"/>
              </a:defRPr>
            </a:lvl2pPr>
            <a:lvl3pPr indent="0" lvl="2" marL="0" marR="0" rtl="0" algn="ctr">
              <a:spcBef>
                <a:spcPts val="0"/>
              </a:spcBef>
              <a:buNone/>
              <a:defRPr sz="1200">
                <a:solidFill>
                  <a:schemeClr val="lt1"/>
                </a:solidFill>
                <a:latin typeface="Trebuchet MS"/>
                <a:ea typeface="Trebuchet MS"/>
                <a:cs typeface="Trebuchet MS"/>
                <a:sym typeface="Trebuchet MS"/>
              </a:defRPr>
            </a:lvl3pPr>
            <a:lvl4pPr indent="0" lvl="3" marL="0" marR="0" rtl="0" algn="ctr">
              <a:spcBef>
                <a:spcPts val="0"/>
              </a:spcBef>
              <a:buNone/>
              <a:defRPr sz="1200">
                <a:solidFill>
                  <a:schemeClr val="lt1"/>
                </a:solidFill>
                <a:latin typeface="Trebuchet MS"/>
                <a:ea typeface="Trebuchet MS"/>
                <a:cs typeface="Trebuchet MS"/>
                <a:sym typeface="Trebuchet MS"/>
              </a:defRPr>
            </a:lvl4pPr>
            <a:lvl5pPr indent="0" lvl="4" marL="0" marR="0" rtl="0" algn="ctr">
              <a:spcBef>
                <a:spcPts val="0"/>
              </a:spcBef>
              <a:buNone/>
              <a:defRPr sz="1200">
                <a:solidFill>
                  <a:schemeClr val="lt1"/>
                </a:solidFill>
                <a:latin typeface="Trebuchet MS"/>
                <a:ea typeface="Trebuchet MS"/>
                <a:cs typeface="Trebuchet MS"/>
                <a:sym typeface="Trebuchet MS"/>
              </a:defRPr>
            </a:lvl5pPr>
            <a:lvl6pPr indent="0" lvl="5" marL="0" marR="0" rtl="0" algn="ctr">
              <a:spcBef>
                <a:spcPts val="0"/>
              </a:spcBef>
              <a:buNone/>
              <a:defRPr sz="1200">
                <a:solidFill>
                  <a:schemeClr val="lt1"/>
                </a:solidFill>
                <a:latin typeface="Trebuchet MS"/>
                <a:ea typeface="Trebuchet MS"/>
                <a:cs typeface="Trebuchet MS"/>
                <a:sym typeface="Trebuchet MS"/>
              </a:defRPr>
            </a:lvl6pPr>
            <a:lvl7pPr indent="0" lvl="6" marL="0" marR="0" rtl="0" algn="ctr">
              <a:spcBef>
                <a:spcPts val="0"/>
              </a:spcBef>
              <a:buNone/>
              <a:defRPr sz="1200">
                <a:solidFill>
                  <a:schemeClr val="lt1"/>
                </a:solidFill>
                <a:latin typeface="Trebuchet MS"/>
                <a:ea typeface="Trebuchet MS"/>
                <a:cs typeface="Trebuchet MS"/>
                <a:sym typeface="Trebuchet MS"/>
              </a:defRPr>
            </a:lvl7pPr>
            <a:lvl8pPr indent="0" lvl="7" marL="0" marR="0" rtl="0" algn="ctr">
              <a:spcBef>
                <a:spcPts val="0"/>
              </a:spcBef>
              <a:buNone/>
              <a:defRPr sz="1200">
                <a:solidFill>
                  <a:schemeClr val="lt1"/>
                </a:solidFill>
                <a:latin typeface="Trebuchet MS"/>
                <a:ea typeface="Trebuchet MS"/>
                <a:cs typeface="Trebuchet MS"/>
                <a:sym typeface="Trebuchet MS"/>
              </a:defRPr>
            </a:lvl8pPr>
            <a:lvl9pPr indent="0" lvl="8" marL="0" marR="0" rtl="0" algn="ctr">
              <a:spcBef>
                <a:spcPts val="0"/>
              </a:spcBef>
              <a:buNone/>
              <a:defRPr sz="1200">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Contenido">
  <p:cSld name="05 Contenido">
    <p:spTree>
      <p:nvGrpSpPr>
        <p:cNvPr id="117" name="Shape 117"/>
        <p:cNvGrpSpPr/>
        <p:nvPr/>
      </p:nvGrpSpPr>
      <p:grpSpPr>
        <a:xfrm>
          <a:off x="0" y="0"/>
          <a:ext cx="0" cy="0"/>
          <a:chOff x="0" y="0"/>
          <a:chExt cx="0" cy="0"/>
        </a:xfrm>
      </p:grpSpPr>
      <p:sp>
        <p:nvSpPr>
          <p:cNvPr id="118" name="Google Shape;118;p34"/>
          <p:cNvSpPr txBox="1"/>
          <p:nvPr>
            <p:ph idx="1" type="body"/>
          </p:nvPr>
        </p:nvSpPr>
        <p:spPr>
          <a:xfrm>
            <a:off x="1562100" y="1733627"/>
            <a:ext cx="8534400" cy="4248000"/>
          </a:xfrm>
          <a:prstGeom prst="rect">
            <a:avLst/>
          </a:prstGeom>
          <a:noFill/>
          <a:ln>
            <a:noFill/>
          </a:ln>
        </p:spPr>
        <p:txBody>
          <a:bodyPr anchorCtr="0" anchor="t" bIns="45700" lIns="0" spcFirstLastPara="1" rIns="0" wrap="square" tIns="45700">
            <a:noAutofit/>
          </a:bodyPr>
          <a:lstStyle>
            <a:lvl1pPr indent="-299720" lvl="0" marL="457200" rtl="0" algn="l">
              <a:spcBef>
                <a:spcPts val="1000"/>
              </a:spcBef>
              <a:spcAft>
                <a:spcPts val="0"/>
              </a:spcAft>
              <a:buSzPts val="1120"/>
              <a:buChar char="►"/>
              <a:defRPr sz="1400">
                <a:solidFill>
                  <a:schemeClr val="dk1"/>
                </a:solidFill>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19" name="Google Shape;119;p34"/>
          <p:cNvSpPr txBox="1"/>
          <p:nvPr>
            <p:ph type="title"/>
          </p:nvPr>
        </p:nvSpPr>
        <p:spPr>
          <a:xfrm>
            <a:off x="633186" y="557439"/>
            <a:ext cx="108159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Corbe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34"/>
          <p:cNvSpPr txBox="1"/>
          <p:nvPr>
            <p:ph idx="2" type="body"/>
          </p:nvPr>
        </p:nvSpPr>
        <p:spPr>
          <a:xfrm>
            <a:off x="647700" y="1733627"/>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solidFill>
                  <a:schemeClr val="dk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grpSp>
        <p:nvGrpSpPr>
          <p:cNvPr id="121" name="Google Shape;121;p34"/>
          <p:cNvGrpSpPr/>
          <p:nvPr/>
        </p:nvGrpSpPr>
        <p:grpSpPr>
          <a:xfrm>
            <a:off x="0" y="6086479"/>
            <a:ext cx="12192000" cy="600900"/>
            <a:chOff x="0" y="6086479"/>
            <a:chExt cx="12192000" cy="600900"/>
          </a:xfrm>
        </p:grpSpPr>
        <p:sp>
          <p:nvSpPr>
            <p:cNvPr id="122" name="Google Shape;122;p34"/>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23" name="Google Shape;123;p34"/>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24" name="Google Shape;124;p34"/>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cias" showMasterSp="0">
  <p:cSld name="Gracias">
    <p:spTree>
      <p:nvGrpSpPr>
        <p:cNvPr id="125" name="Shape 125"/>
        <p:cNvGrpSpPr/>
        <p:nvPr/>
      </p:nvGrpSpPr>
      <p:grpSpPr>
        <a:xfrm>
          <a:off x="0" y="0"/>
          <a:ext cx="0" cy="0"/>
          <a:chOff x="0" y="0"/>
          <a:chExt cx="0" cy="0"/>
        </a:xfrm>
      </p:grpSpPr>
      <p:sp>
        <p:nvSpPr>
          <p:cNvPr id="126" name="Google Shape;126;p35"/>
          <p:cNvSpPr/>
          <p:nvPr>
            <p:ph idx="2" type="pic"/>
          </p:nvPr>
        </p:nvSpPr>
        <p:spPr>
          <a:xfrm>
            <a:off x="245006" y="213496"/>
            <a:ext cx="11703600" cy="6415800"/>
          </a:xfrm>
          <a:prstGeom prst="roundRect">
            <a:avLst>
              <a:gd fmla="val 1319" name="adj"/>
            </a:avLst>
          </a:prstGeom>
          <a:solidFill>
            <a:srgbClr val="F2F2F2"/>
          </a:solidFill>
          <a:ln cap="flat" cmpd="sng" w="19050">
            <a:solidFill>
              <a:srgbClr val="093C71"/>
            </a:solidFill>
            <a:prstDash val="solid"/>
            <a:round/>
            <a:headEnd len="sm" w="sm" type="none"/>
            <a:tailEnd len="sm" w="sm" type="none"/>
          </a:ln>
          <a:effectLst>
            <a:outerShdw rotWithShape="0" algn="tl" dir="2700000" dist="38100">
              <a:schemeClr val="lt1"/>
            </a:outerShdw>
          </a:effectLst>
        </p:spPr>
      </p:sp>
      <p:sp>
        <p:nvSpPr>
          <p:cNvPr id="127" name="Google Shape;127;p35"/>
          <p:cNvSpPr/>
          <p:nvPr>
            <p:ph idx="1" type="subTitle"/>
          </p:nvPr>
        </p:nvSpPr>
        <p:spPr>
          <a:xfrm>
            <a:off x="1331731" y="3817743"/>
            <a:ext cx="3253200" cy="1543800"/>
          </a:xfrm>
          <a:prstGeom prst="roundRect">
            <a:avLst>
              <a:gd fmla="val 4701" name="adj"/>
            </a:avLst>
          </a:prstGeom>
          <a:solidFill>
            <a:schemeClr val="accent1"/>
          </a:solidFill>
          <a:ln>
            <a:noFill/>
          </a:ln>
        </p:spPr>
        <p:txBody>
          <a:bodyPr anchorCtr="0" anchor="t" bIns="0" lIns="180000" spcFirstLastPara="1" rIns="0" wrap="square" tIns="180000">
            <a:normAutofit/>
          </a:bodyPr>
          <a:lstStyle>
            <a:lvl1pPr lvl="0" rtl="0" algn="l">
              <a:spcBef>
                <a:spcPts val="1000"/>
              </a:spcBef>
              <a:spcAft>
                <a:spcPts val="0"/>
              </a:spcAft>
              <a:buSzPts val="1920"/>
              <a:buNone/>
              <a:defRPr sz="2400">
                <a:solidFill>
                  <a:schemeClr val="lt1"/>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sp>
        <p:nvSpPr>
          <p:cNvPr id="128" name="Google Shape;128;p35"/>
          <p:cNvSpPr/>
          <p:nvPr/>
        </p:nvSpPr>
        <p:spPr>
          <a:xfrm>
            <a:off x="571500" y="6286500"/>
            <a:ext cx="1560777" cy="573291"/>
          </a:xfrm>
          <a:custGeom>
            <a:rect b="b" l="l" r="r" t="t"/>
            <a:pathLst>
              <a:path extrusionOk="0" h="1253095" w="1957087">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29" name="Google Shape;129;p35"/>
          <p:cNvSpPr/>
          <p:nvPr/>
        </p:nvSpPr>
        <p:spPr>
          <a:xfrm>
            <a:off x="10828239" y="6388007"/>
            <a:ext cx="1363762" cy="470700"/>
          </a:xfrm>
          <a:custGeom>
            <a:rect b="b" l="l" r="r" t="t"/>
            <a:pathLst>
              <a:path extrusionOk="0" h="896571" w="259764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30" name="Google Shape;130;p35"/>
          <p:cNvSpPr/>
          <p:nvPr/>
        </p:nvSpPr>
        <p:spPr>
          <a:xfrm flipH="1">
            <a:off x="9850378" y="0"/>
            <a:ext cx="2281997" cy="420808"/>
          </a:xfrm>
          <a:custGeom>
            <a:rect b="b" l="l" r="r" t="t"/>
            <a:pathLst>
              <a:path extrusionOk="0" h="382553" w="207454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31" name="Google Shape;131;p35"/>
          <p:cNvSpPr txBox="1"/>
          <p:nvPr>
            <p:ph idx="3" type="body"/>
          </p:nvPr>
        </p:nvSpPr>
        <p:spPr>
          <a:xfrm>
            <a:off x="1332097" y="4371921"/>
            <a:ext cx="3252900" cy="782400"/>
          </a:xfrm>
          <a:prstGeom prst="rect">
            <a:avLst/>
          </a:prstGeom>
          <a:noFill/>
          <a:ln>
            <a:noFill/>
          </a:ln>
        </p:spPr>
        <p:txBody>
          <a:bodyPr anchorCtr="0" anchor="t" bIns="0" lIns="180000" spcFirstLastPara="1" rIns="0" wrap="square" tIns="180000">
            <a:noAutofit/>
          </a:bodyPr>
          <a:lstStyle>
            <a:lvl1pPr indent="-228600" lvl="0" marL="457200" rtl="0" algn="l">
              <a:spcBef>
                <a:spcPts val="1000"/>
              </a:spcBef>
              <a:spcAft>
                <a:spcPts val="0"/>
              </a:spcAft>
              <a:buSzPts val="1120"/>
              <a:buNone/>
              <a:defRPr sz="14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32" name="Google Shape;132;p35"/>
          <p:cNvSpPr/>
          <p:nvPr>
            <p:ph type="ctrTitle"/>
          </p:nvPr>
        </p:nvSpPr>
        <p:spPr>
          <a:xfrm>
            <a:off x="1104900" y="2659773"/>
            <a:ext cx="3717300" cy="1543800"/>
          </a:xfrm>
          <a:prstGeom prst="roundRect">
            <a:avLst>
              <a:gd fmla="val 1885" name="adj"/>
            </a:avLst>
          </a:prstGeom>
          <a:noFill/>
          <a:ln>
            <a:noFill/>
          </a:ln>
        </p:spPr>
        <p:txBody>
          <a:bodyPr anchorCtr="0" anchor="t" bIns="0" lIns="0" spcFirstLastPara="1" rIns="0" wrap="square" tIns="0">
            <a:normAutofit/>
          </a:bodyPr>
          <a:lstStyle>
            <a:lvl1pPr lvl="0" rtl="0" algn="l">
              <a:spcBef>
                <a:spcPts val="0"/>
              </a:spcBef>
              <a:spcAft>
                <a:spcPts val="0"/>
              </a:spcAft>
              <a:buClr>
                <a:schemeClr val="dk1"/>
              </a:buClr>
              <a:buSzPts val="6600"/>
              <a:buFont typeface="Trebuchet MS"/>
              <a:buNone/>
              <a:defRPr sz="6600">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33" name="Shape 133"/>
        <p:cNvGrpSpPr/>
        <p:nvPr/>
      </p:nvGrpSpPr>
      <p:grpSpPr>
        <a:xfrm>
          <a:off x="0" y="0"/>
          <a:ext cx="0" cy="0"/>
          <a:chOff x="0" y="0"/>
          <a:chExt cx="0" cy="0"/>
        </a:xfrm>
      </p:grpSpPr>
      <p:sp>
        <p:nvSpPr>
          <p:cNvPr id="134" name="Google Shape;134;p36"/>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000"/>
              <a:buFont typeface="Trebuchet MS"/>
              <a:buNone/>
              <a:defRPr b="0"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36"/>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600"/>
              <a:buNone/>
              <a:defRPr sz="20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36" name="Google Shape;136;p3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3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3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39" name="Google Shape;139;p36"/>
          <p:cNvSpPr/>
          <p:nvPr/>
        </p:nvSpPr>
        <p:spPr>
          <a:xfrm>
            <a:off x="4334810" y="0"/>
            <a:ext cx="3522381"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nvGrpSpPr>
          <p:cNvPr id="140" name="Google Shape;140;p36"/>
          <p:cNvGrpSpPr/>
          <p:nvPr/>
        </p:nvGrpSpPr>
        <p:grpSpPr>
          <a:xfrm>
            <a:off x="9140346" y="5054600"/>
            <a:ext cx="676275" cy="114300"/>
            <a:chOff x="9330846" y="5054600"/>
            <a:chExt cx="676275" cy="114300"/>
          </a:xfrm>
        </p:grpSpPr>
        <p:sp>
          <p:nvSpPr>
            <p:cNvPr id="141" name="Google Shape;141;p36"/>
            <p:cNvSpPr/>
            <p:nvPr/>
          </p:nvSpPr>
          <p:spPr>
            <a:xfrm>
              <a:off x="933084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2" name="Google Shape;142;p36"/>
            <p:cNvSpPr/>
            <p:nvPr/>
          </p:nvSpPr>
          <p:spPr>
            <a:xfrm>
              <a:off x="951817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3" name="Google Shape;143;p36"/>
            <p:cNvSpPr/>
            <p:nvPr/>
          </p:nvSpPr>
          <p:spPr>
            <a:xfrm>
              <a:off x="970549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44" name="Google Shape;144;p36"/>
            <p:cNvSpPr/>
            <p:nvPr/>
          </p:nvSpPr>
          <p:spPr>
            <a:xfrm>
              <a:off x="989282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45" name="Shape 145"/>
        <p:cNvGrpSpPr/>
        <p:nvPr/>
      </p:nvGrpSpPr>
      <p:grpSpPr>
        <a:xfrm>
          <a:off x="0" y="0"/>
          <a:ext cx="0" cy="0"/>
          <a:chOff x="0" y="0"/>
          <a:chExt cx="0" cy="0"/>
        </a:xfrm>
      </p:grpSpPr>
      <p:sp>
        <p:nvSpPr>
          <p:cNvPr id="146" name="Google Shape;146;p3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37"/>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48" name="Google Shape;148;p37"/>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49" name="Google Shape;149;p3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3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3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grpSp>
        <p:nvGrpSpPr>
          <p:cNvPr id="152" name="Google Shape;152;p37"/>
          <p:cNvGrpSpPr/>
          <p:nvPr/>
        </p:nvGrpSpPr>
        <p:grpSpPr>
          <a:xfrm>
            <a:off x="0" y="6086479"/>
            <a:ext cx="12192000" cy="600900"/>
            <a:chOff x="0" y="6086479"/>
            <a:chExt cx="12192000" cy="600900"/>
          </a:xfrm>
        </p:grpSpPr>
        <p:sp>
          <p:nvSpPr>
            <p:cNvPr id="153" name="Google Shape;153;p37"/>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54" name="Google Shape;154;p37"/>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55" name="Google Shape;155;p37"/>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56" name="Shape 156"/>
        <p:cNvGrpSpPr/>
        <p:nvPr/>
      </p:nvGrpSpPr>
      <p:grpSpPr>
        <a:xfrm>
          <a:off x="0" y="0"/>
          <a:ext cx="0" cy="0"/>
          <a:chOff x="0" y="0"/>
          <a:chExt cx="0" cy="0"/>
        </a:xfrm>
      </p:grpSpPr>
      <p:sp>
        <p:nvSpPr>
          <p:cNvPr id="157" name="Google Shape;157;p3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38"/>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159" name="Google Shape;159;p38"/>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60" name="Google Shape;160;p38"/>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161" name="Google Shape;161;p38"/>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62" name="Google Shape;162;p3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3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p3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grpSp>
        <p:nvGrpSpPr>
          <p:cNvPr id="165" name="Google Shape;165;p38"/>
          <p:cNvGrpSpPr/>
          <p:nvPr/>
        </p:nvGrpSpPr>
        <p:grpSpPr>
          <a:xfrm>
            <a:off x="0" y="6086479"/>
            <a:ext cx="12192000" cy="600900"/>
            <a:chOff x="0" y="6086479"/>
            <a:chExt cx="12192000" cy="600900"/>
          </a:xfrm>
        </p:grpSpPr>
        <p:sp>
          <p:nvSpPr>
            <p:cNvPr id="166" name="Google Shape;166;p38"/>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67" name="Google Shape;167;p38"/>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168" name="Google Shape;168;p38"/>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69" name="Shape 169"/>
        <p:cNvGrpSpPr/>
        <p:nvPr/>
      </p:nvGrpSpPr>
      <p:grpSpPr>
        <a:xfrm>
          <a:off x="0" y="0"/>
          <a:ext cx="0" cy="0"/>
          <a:chOff x="0" y="0"/>
          <a:chExt cx="0" cy="0"/>
        </a:xfrm>
      </p:grpSpPr>
      <p:sp>
        <p:nvSpPr>
          <p:cNvPr id="170" name="Google Shape;170;p39"/>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000"/>
              <a:buFont typeface="Trebuchet MS"/>
              <a:buNone/>
              <a:defRPr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1" name="Google Shape;171;p39"/>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72" name="Google Shape;172;p39"/>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120"/>
              <a:buNone/>
              <a:defRPr sz="1400"/>
            </a:lvl1pPr>
            <a:lvl2pPr indent="-228600" lvl="1" marL="914400" rtl="0" algn="l">
              <a:spcBef>
                <a:spcPts val="1000"/>
              </a:spcBef>
              <a:spcAft>
                <a:spcPts val="0"/>
              </a:spcAft>
              <a:buSzPts val="1120"/>
              <a:buNone/>
              <a:defRPr sz="1400"/>
            </a:lvl2pPr>
            <a:lvl3pPr indent="-228600" lvl="2" marL="1371600" rtl="0" algn="l">
              <a:spcBef>
                <a:spcPts val="1000"/>
              </a:spcBef>
              <a:spcAft>
                <a:spcPts val="0"/>
              </a:spcAft>
              <a:buSzPts val="960"/>
              <a:buNone/>
              <a:defRPr sz="1200"/>
            </a:lvl3pPr>
            <a:lvl4pPr indent="-228600" lvl="3" marL="1828800" rtl="0" algn="l">
              <a:spcBef>
                <a:spcPts val="1000"/>
              </a:spcBef>
              <a:spcAft>
                <a:spcPts val="0"/>
              </a:spcAft>
              <a:buSzPts val="800"/>
              <a:buNone/>
              <a:defRPr sz="1000"/>
            </a:lvl4pPr>
            <a:lvl5pPr indent="-228600" lvl="4" marL="2286000" rtl="0" algn="l">
              <a:spcBef>
                <a:spcPts val="1000"/>
              </a:spcBef>
              <a:spcAft>
                <a:spcPts val="0"/>
              </a:spcAft>
              <a:buSzPts val="800"/>
              <a:buNone/>
              <a:defRPr sz="1000"/>
            </a:lvl5pPr>
            <a:lvl6pPr indent="-228600" lvl="5" marL="2743200" rtl="0" algn="l">
              <a:spcBef>
                <a:spcPts val="1000"/>
              </a:spcBef>
              <a:spcAft>
                <a:spcPts val="0"/>
              </a:spcAft>
              <a:buSzPts val="800"/>
              <a:buNone/>
              <a:defRPr sz="1000"/>
            </a:lvl6pPr>
            <a:lvl7pPr indent="-228600" lvl="6" marL="3200400" rtl="0" algn="l">
              <a:spcBef>
                <a:spcPts val="1000"/>
              </a:spcBef>
              <a:spcAft>
                <a:spcPts val="0"/>
              </a:spcAft>
              <a:buSzPts val="800"/>
              <a:buNone/>
              <a:defRPr sz="1000"/>
            </a:lvl7pPr>
            <a:lvl8pPr indent="-228600" lvl="7" marL="3657600" rtl="0" algn="l">
              <a:spcBef>
                <a:spcPts val="1000"/>
              </a:spcBef>
              <a:spcAft>
                <a:spcPts val="0"/>
              </a:spcAft>
              <a:buSzPts val="800"/>
              <a:buNone/>
              <a:defRPr sz="1000"/>
            </a:lvl8pPr>
            <a:lvl9pPr indent="-228600" lvl="8" marL="4114800" rtl="0" algn="l">
              <a:spcBef>
                <a:spcPts val="1000"/>
              </a:spcBef>
              <a:spcAft>
                <a:spcPts val="0"/>
              </a:spcAft>
              <a:buSzPts val="800"/>
              <a:buNone/>
              <a:defRPr sz="1000"/>
            </a:lvl9pPr>
          </a:lstStyle>
          <a:p/>
        </p:txBody>
      </p:sp>
      <p:sp>
        <p:nvSpPr>
          <p:cNvPr id="173" name="Google Shape;173;p3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3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3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76" name="Shape 176"/>
        <p:cNvGrpSpPr/>
        <p:nvPr/>
      </p:nvGrpSpPr>
      <p:grpSpPr>
        <a:xfrm>
          <a:off x="0" y="0"/>
          <a:ext cx="0" cy="0"/>
          <a:chOff x="0" y="0"/>
          <a:chExt cx="0" cy="0"/>
        </a:xfrm>
      </p:grpSpPr>
      <p:sp>
        <p:nvSpPr>
          <p:cNvPr id="177" name="Google Shape;177;p40"/>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400"/>
              <a:buFont typeface="Trebuchet MS"/>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p40"/>
          <p:cNvSpPr/>
          <p:nvPr>
            <p:ph idx="2" type="pic"/>
          </p:nvPr>
        </p:nvSpPr>
        <p:spPr>
          <a:xfrm>
            <a:off x="677334" y="609600"/>
            <a:ext cx="8596800" cy="3845700"/>
          </a:xfrm>
          <a:prstGeom prst="rect">
            <a:avLst/>
          </a:prstGeom>
          <a:noFill/>
          <a:ln>
            <a:noFill/>
          </a:ln>
        </p:spPr>
      </p:sp>
      <p:sp>
        <p:nvSpPr>
          <p:cNvPr id="179" name="Google Shape;179;p40"/>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960"/>
              <a:buNone/>
              <a:defRPr sz="1200"/>
            </a:lvl1pPr>
            <a:lvl2pPr indent="-228600" lvl="1" marL="914400" rtl="0" algn="l">
              <a:spcBef>
                <a:spcPts val="1000"/>
              </a:spcBef>
              <a:spcAft>
                <a:spcPts val="0"/>
              </a:spcAft>
              <a:buSzPts val="960"/>
              <a:buNone/>
              <a:defRPr sz="1200"/>
            </a:lvl2pPr>
            <a:lvl3pPr indent="-228600" lvl="2" marL="1371600" rtl="0" algn="l">
              <a:spcBef>
                <a:spcPts val="1000"/>
              </a:spcBef>
              <a:spcAft>
                <a:spcPts val="0"/>
              </a:spcAft>
              <a:buSzPts val="800"/>
              <a:buNone/>
              <a:defRPr sz="1000"/>
            </a:lvl3pPr>
            <a:lvl4pPr indent="-228600" lvl="3" marL="1828800" rtl="0" algn="l">
              <a:spcBef>
                <a:spcPts val="1000"/>
              </a:spcBef>
              <a:spcAft>
                <a:spcPts val="0"/>
              </a:spcAft>
              <a:buSzPts val="720"/>
              <a:buNone/>
              <a:defRPr sz="900"/>
            </a:lvl4pPr>
            <a:lvl5pPr indent="-228600" lvl="4" marL="2286000" rtl="0" algn="l">
              <a:spcBef>
                <a:spcPts val="1000"/>
              </a:spcBef>
              <a:spcAft>
                <a:spcPts val="0"/>
              </a:spcAft>
              <a:buSzPts val="720"/>
              <a:buNone/>
              <a:defRPr sz="900"/>
            </a:lvl5pPr>
            <a:lvl6pPr indent="-228600" lvl="5" marL="2743200" rtl="0" algn="l">
              <a:spcBef>
                <a:spcPts val="1000"/>
              </a:spcBef>
              <a:spcAft>
                <a:spcPts val="0"/>
              </a:spcAft>
              <a:buSzPts val="720"/>
              <a:buNone/>
              <a:defRPr sz="900"/>
            </a:lvl6pPr>
            <a:lvl7pPr indent="-228600" lvl="6" marL="3200400" rtl="0" algn="l">
              <a:spcBef>
                <a:spcPts val="1000"/>
              </a:spcBef>
              <a:spcAft>
                <a:spcPts val="0"/>
              </a:spcAft>
              <a:buSzPts val="720"/>
              <a:buNone/>
              <a:defRPr sz="900"/>
            </a:lvl7pPr>
            <a:lvl8pPr indent="-228600" lvl="7" marL="3657600" rtl="0" algn="l">
              <a:spcBef>
                <a:spcPts val="1000"/>
              </a:spcBef>
              <a:spcAft>
                <a:spcPts val="0"/>
              </a:spcAft>
              <a:buSzPts val="720"/>
              <a:buNone/>
              <a:defRPr sz="900"/>
            </a:lvl8pPr>
            <a:lvl9pPr indent="-228600" lvl="8" marL="4114800" rtl="0" algn="l">
              <a:spcBef>
                <a:spcPts val="1000"/>
              </a:spcBef>
              <a:spcAft>
                <a:spcPts val="0"/>
              </a:spcAft>
              <a:buSzPts val="720"/>
              <a:buNone/>
              <a:defRPr sz="900"/>
            </a:lvl9pPr>
          </a:lstStyle>
          <a:p/>
        </p:txBody>
      </p:sp>
      <p:sp>
        <p:nvSpPr>
          <p:cNvPr id="180" name="Google Shape;180;p4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1" name="Google Shape;181;p4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4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183" name="Shape 183"/>
        <p:cNvGrpSpPr/>
        <p:nvPr/>
      </p:nvGrpSpPr>
      <p:grpSpPr>
        <a:xfrm>
          <a:off x="0" y="0"/>
          <a:ext cx="0" cy="0"/>
          <a:chOff x="0" y="0"/>
          <a:chExt cx="0" cy="0"/>
        </a:xfrm>
      </p:grpSpPr>
      <p:sp>
        <p:nvSpPr>
          <p:cNvPr id="184" name="Google Shape;184;p41"/>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5" name="Google Shape;185;p41"/>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86" name="Google Shape;186;p4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7" name="Google Shape;187;p4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8" name="Google Shape;188;p4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_03">
  <p:cSld name="Título_03">
    <p:spTree>
      <p:nvGrpSpPr>
        <p:cNvPr id="36" name="Shape 36"/>
        <p:cNvGrpSpPr/>
        <p:nvPr/>
      </p:nvGrpSpPr>
      <p:grpSpPr>
        <a:xfrm>
          <a:off x="0" y="0"/>
          <a:ext cx="0" cy="0"/>
          <a:chOff x="0" y="0"/>
          <a:chExt cx="0" cy="0"/>
        </a:xfrm>
      </p:grpSpPr>
      <p:sp>
        <p:nvSpPr>
          <p:cNvPr id="37" name="Google Shape;37;p24"/>
          <p:cNvSpPr/>
          <p:nvPr>
            <p:ph idx="2" type="pic"/>
          </p:nvPr>
        </p:nvSpPr>
        <p:spPr>
          <a:xfrm>
            <a:off x="-2" y="0"/>
            <a:ext cx="12192000" cy="6858000"/>
          </a:xfrm>
          <a:prstGeom prst="rect">
            <a:avLst/>
          </a:prstGeom>
          <a:noFill/>
          <a:ln>
            <a:noFill/>
          </a:ln>
        </p:spPr>
      </p:sp>
      <p:sp>
        <p:nvSpPr>
          <p:cNvPr id="38" name="Google Shape;38;p24"/>
          <p:cNvSpPr txBox="1"/>
          <p:nvPr>
            <p:ph type="ctrTitle"/>
          </p:nvPr>
        </p:nvSpPr>
        <p:spPr>
          <a:xfrm>
            <a:off x="316020" y="2404234"/>
            <a:ext cx="5330100" cy="1746600"/>
          </a:xfrm>
          <a:prstGeom prst="rect">
            <a:avLst/>
          </a:prstGeom>
          <a:noFill/>
          <a:ln>
            <a:noFill/>
          </a:ln>
        </p:spPr>
        <p:txBody>
          <a:bodyPr anchorCtr="1" anchor="b" bIns="45700" lIns="0" spcFirstLastPara="1" rIns="0" wrap="square" tIns="45700">
            <a:noAutofit/>
          </a:bodyPr>
          <a:lstStyle>
            <a:lvl1pPr lvl="0" rtl="0" algn="l">
              <a:spcBef>
                <a:spcPts val="0"/>
              </a:spcBef>
              <a:spcAft>
                <a:spcPts val="0"/>
              </a:spcAft>
              <a:buClr>
                <a:schemeClr val="lt1"/>
              </a:buClr>
              <a:buSzPts val="3600"/>
              <a:buFont typeface="Trebuchet MS"/>
              <a:buNone/>
              <a:defRPr>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24"/>
          <p:cNvSpPr txBox="1"/>
          <p:nvPr>
            <p:ph idx="1" type="subTitle"/>
          </p:nvPr>
        </p:nvSpPr>
        <p:spPr>
          <a:xfrm>
            <a:off x="453180" y="4553291"/>
            <a:ext cx="5049600" cy="521100"/>
          </a:xfrm>
          <a:prstGeom prst="rect">
            <a:avLst/>
          </a:prstGeom>
          <a:noFill/>
          <a:ln>
            <a:noFill/>
          </a:ln>
        </p:spPr>
        <p:txBody>
          <a:bodyPr anchorCtr="1" anchor="t" bIns="0" lIns="0" spcFirstLastPara="1" rIns="0" wrap="square" tIns="0">
            <a:noAutofit/>
          </a:bodyPr>
          <a:lstStyle>
            <a:lvl1pPr lvl="0" rtl="0" algn="l">
              <a:lnSpc>
                <a:spcPct val="100000"/>
              </a:lnSpc>
              <a:spcBef>
                <a:spcPts val="0"/>
              </a:spcBef>
              <a:spcAft>
                <a:spcPts val="0"/>
              </a:spcAft>
              <a:buSzPts val="1600"/>
              <a:buNone/>
              <a:defRPr sz="2000">
                <a:solidFill>
                  <a:schemeClr val="lt1"/>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189" name="Shape 189"/>
        <p:cNvGrpSpPr/>
        <p:nvPr/>
      </p:nvGrpSpPr>
      <p:grpSpPr>
        <a:xfrm>
          <a:off x="0" y="0"/>
          <a:ext cx="0" cy="0"/>
          <a:chOff x="0" y="0"/>
          <a:chExt cx="0" cy="0"/>
        </a:xfrm>
      </p:grpSpPr>
      <p:sp>
        <p:nvSpPr>
          <p:cNvPr id="190" name="Google Shape;190;p42"/>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1" name="Google Shape;191;p42"/>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rtl="0" algn="l">
              <a:spcBef>
                <a:spcPts val="1000"/>
              </a:spcBef>
              <a:spcAft>
                <a:spcPts val="0"/>
              </a:spcAft>
              <a:buSzPts val="1280"/>
              <a:buFont typeface="Trebuchet MS"/>
              <a:buNone/>
              <a:defRPr sz="1600">
                <a:solidFill>
                  <a:srgbClr val="7F7F7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92" name="Google Shape;192;p42"/>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193" name="Google Shape;193;p4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4" name="Google Shape;194;p4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p4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
        <p:nvSpPr>
          <p:cNvPr id="196" name="Google Shape;196;p42"/>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
        <p:nvSpPr>
          <p:cNvPr id="197" name="Google Shape;197;p42"/>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98" name="Shape 198"/>
        <p:cNvGrpSpPr/>
        <p:nvPr/>
      </p:nvGrpSpPr>
      <p:grpSpPr>
        <a:xfrm>
          <a:off x="0" y="0"/>
          <a:ext cx="0" cy="0"/>
          <a:chOff x="0" y="0"/>
          <a:chExt cx="0" cy="0"/>
        </a:xfrm>
      </p:grpSpPr>
      <p:sp>
        <p:nvSpPr>
          <p:cNvPr id="199" name="Google Shape;199;p43"/>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0" name="Google Shape;200;p43"/>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201" name="Google Shape;201;p4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4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4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204" name="Shape 204"/>
        <p:cNvGrpSpPr/>
        <p:nvPr/>
      </p:nvGrpSpPr>
      <p:grpSpPr>
        <a:xfrm>
          <a:off x="0" y="0"/>
          <a:ext cx="0" cy="0"/>
          <a:chOff x="0" y="0"/>
          <a:chExt cx="0" cy="0"/>
        </a:xfrm>
      </p:grpSpPr>
      <p:sp>
        <p:nvSpPr>
          <p:cNvPr id="205" name="Google Shape;205;p44"/>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44"/>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rgbClr val="3F3F3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07" name="Google Shape;207;p44"/>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208" name="Google Shape;208;p4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9" name="Google Shape;209;p4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0" name="Google Shape;210;p4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
        <p:nvSpPr>
          <p:cNvPr id="211" name="Google Shape;211;p44"/>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
        <p:nvSpPr>
          <p:cNvPr id="212" name="Google Shape;212;p44"/>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8000">
                <a:solidFill>
                  <a:srgbClr val="BFE471"/>
                </a:solidFill>
                <a:latin typeface="Arial"/>
                <a:ea typeface="Arial"/>
                <a:cs typeface="Arial"/>
                <a:sym typeface="Arial"/>
              </a:rPr>
              <a:t>”</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213" name="Shape 213"/>
        <p:cNvGrpSpPr/>
        <p:nvPr/>
      </p:nvGrpSpPr>
      <p:grpSpPr>
        <a:xfrm>
          <a:off x="0" y="0"/>
          <a:ext cx="0" cy="0"/>
          <a:chOff x="0" y="0"/>
          <a:chExt cx="0" cy="0"/>
        </a:xfrm>
      </p:grpSpPr>
      <p:sp>
        <p:nvSpPr>
          <p:cNvPr id="214" name="Google Shape;214;p45"/>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5" name="Google Shape;215;p45"/>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chemeClr val="accent1"/>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16" name="Google Shape;216;p45"/>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217" name="Google Shape;217;p4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p4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4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0" name="Shape 220"/>
        <p:cNvGrpSpPr/>
        <p:nvPr/>
      </p:nvGrpSpPr>
      <p:grpSpPr>
        <a:xfrm>
          <a:off x="0" y="0"/>
          <a:ext cx="0" cy="0"/>
          <a:chOff x="0" y="0"/>
          <a:chExt cx="0" cy="0"/>
        </a:xfrm>
      </p:grpSpPr>
      <p:sp>
        <p:nvSpPr>
          <p:cNvPr id="221" name="Google Shape;221;p4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46"/>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23" name="Google Shape;223;p4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4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5" name="Google Shape;225;p4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26" name="Shape 226"/>
        <p:cNvGrpSpPr/>
        <p:nvPr/>
      </p:nvGrpSpPr>
      <p:grpSpPr>
        <a:xfrm>
          <a:off x="0" y="0"/>
          <a:ext cx="0" cy="0"/>
          <a:chOff x="0" y="0"/>
          <a:chExt cx="0" cy="0"/>
        </a:xfrm>
      </p:grpSpPr>
      <p:sp>
        <p:nvSpPr>
          <p:cNvPr id="227" name="Google Shape;227;p47"/>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8" name="Google Shape;228;p47"/>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29" name="Google Shape;229;p4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4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1" name="Google Shape;231;p4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_02">
  <p:cSld name="Título_02">
    <p:spTree>
      <p:nvGrpSpPr>
        <p:cNvPr id="232" name="Shape 232"/>
        <p:cNvGrpSpPr/>
        <p:nvPr/>
      </p:nvGrpSpPr>
      <p:grpSpPr>
        <a:xfrm>
          <a:off x="0" y="0"/>
          <a:ext cx="0" cy="0"/>
          <a:chOff x="0" y="0"/>
          <a:chExt cx="0" cy="0"/>
        </a:xfrm>
      </p:grpSpPr>
      <p:sp>
        <p:nvSpPr>
          <p:cNvPr id="233" name="Google Shape;233;p48"/>
          <p:cNvSpPr/>
          <p:nvPr/>
        </p:nvSpPr>
        <p:spPr>
          <a:xfrm>
            <a:off x="5512953" y="0"/>
            <a:ext cx="3522381"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34" name="Google Shape;234;p48"/>
          <p:cNvSpPr/>
          <p:nvPr>
            <p:ph idx="2" type="pic"/>
          </p:nvPr>
        </p:nvSpPr>
        <p:spPr>
          <a:xfrm>
            <a:off x="-1" y="0"/>
            <a:ext cx="5504700" cy="6858000"/>
          </a:xfrm>
          <a:prstGeom prst="rect">
            <a:avLst/>
          </a:prstGeom>
          <a:noFill/>
          <a:ln>
            <a:noFill/>
          </a:ln>
        </p:spPr>
      </p:sp>
      <p:sp>
        <p:nvSpPr>
          <p:cNvPr id="235" name="Google Shape;235;p48"/>
          <p:cNvSpPr txBox="1"/>
          <p:nvPr>
            <p:ph type="ctrTitle"/>
          </p:nvPr>
        </p:nvSpPr>
        <p:spPr>
          <a:xfrm>
            <a:off x="7274144" y="1291772"/>
            <a:ext cx="4380000" cy="36120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48"/>
          <p:cNvSpPr txBox="1"/>
          <p:nvPr>
            <p:ph idx="1" type="subTitle"/>
          </p:nvPr>
        </p:nvSpPr>
        <p:spPr>
          <a:xfrm>
            <a:off x="7389079" y="5392401"/>
            <a:ext cx="4178700" cy="521100"/>
          </a:xfrm>
          <a:prstGeom prst="rect">
            <a:avLst/>
          </a:prstGeom>
          <a:noFill/>
          <a:ln>
            <a:noFill/>
          </a:ln>
        </p:spPr>
        <p:txBody>
          <a:bodyPr anchorCtr="0" anchor="t" bIns="45700" lIns="91425" spcFirstLastPara="1" rIns="91425" wrap="square" tIns="45700">
            <a:noAutofit/>
          </a:bodyPr>
          <a:lstStyle>
            <a:lvl1pPr lvl="0" rtl="0" algn="ctr">
              <a:spcBef>
                <a:spcPts val="1000"/>
              </a:spcBef>
              <a:spcAft>
                <a:spcPts val="0"/>
              </a:spcAft>
              <a:buSzPts val="1440"/>
              <a:buNone/>
              <a:defRPr sz="1800">
                <a:solidFill>
                  <a:srgbClr val="B2606E"/>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olo el título">
  <p:cSld name="1_Solo el título">
    <p:spTree>
      <p:nvGrpSpPr>
        <p:cNvPr id="237" name="Shape 237"/>
        <p:cNvGrpSpPr/>
        <p:nvPr/>
      </p:nvGrpSpPr>
      <p:grpSpPr>
        <a:xfrm>
          <a:off x="0" y="0"/>
          <a:ext cx="0" cy="0"/>
          <a:chOff x="0" y="0"/>
          <a:chExt cx="0" cy="0"/>
        </a:xfrm>
      </p:grpSpPr>
      <p:sp>
        <p:nvSpPr>
          <p:cNvPr id="238" name="Google Shape;238;p49"/>
          <p:cNvSpPr txBox="1"/>
          <p:nvPr>
            <p:ph type="title"/>
          </p:nvPr>
        </p:nvSpPr>
        <p:spPr>
          <a:xfrm>
            <a:off x="633186" y="557439"/>
            <a:ext cx="108159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Corbe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239" name="Google Shape;239;p49"/>
          <p:cNvGrpSpPr/>
          <p:nvPr/>
        </p:nvGrpSpPr>
        <p:grpSpPr>
          <a:xfrm>
            <a:off x="0" y="6086479"/>
            <a:ext cx="12192000" cy="600900"/>
            <a:chOff x="0" y="6086479"/>
            <a:chExt cx="12192000" cy="600900"/>
          </a:xfrm>
        </p:grpSpPr>
        <p:sp>
          <p:nvSpPr>
            <p:cNvPr id="240" name="Google Shape;240;p49"/>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41" name="Google Shape;241;p49"/>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42" name="Google Shape;242;p49"/>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rre">
  <p:cSld name="Cierre">
    <p:spTree>
      <p:nvGrpSpPr>
        <p:cNvPr id="243" name="Shape 243"/>
        <p:cNvGrpSpPr/>
        <p:nvPr/>
      </p:nvGrpSpPr>
      <p:grpSpPr>
        <a:xfrm>
          <a:off x="0" y="0"/>
          <a:ext cx="0" cy="0"/>
          <a:chOff x="0" y="0"/>
          <a:chExt cx="0" cy="0"/>
        </a:xfrm>
      </p:grpSpPr>
      <p:sp>
        <p:nvSpPr>
          <p:cNvPr id="244" name="Google Shape;244;p50"/>
          <p:cNvSpPr/>
          <p:nvPr>
            <p:ph idx="2" type="pic"/>
          </p:nvPr>
        </p:nvSpPr>
        <p:spPr>
          <a:xfrm>
            <a:off x="1" y="0"/>
            <a:ext cx="12192000" cy="6858000"/>
          </a:xfrm>
          <a:prstGeom prst="rect">
            <a:avLst/>
          </a:prstGeom>
          <a:noFill/>
          <a:ln>
            <a:noFill/>
          </a:ln>
        </p:spPr>
      </p:sp>
      <p:sp>
        <p:nvSpPr>
          <p:cNvPr id="245" name="Google Shape;245;p50"/>
          <p:cNvSpPr txBox="1"/>
          <p:nvPr>
            <p:ph type="ctrTitle"/>
          </p:nvPr>
        </p:nvSpPr>
        <p:spPr>
          <a:xfrm>
            <a:off x="691080" y="2139696"/>
            <a:ext cx="5579100" cy="879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1"/>
              </a:buClr>
              <a:buSzPts val="3600"/>
              <a:buFont typeface="Trebuchet MS"/>
              <a:buNone/>
              <a:defRPr b="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50"/>
          <p:cNvSpPr txBox="1"/>
          <p:nvPr>
            <p:ph idx="1" type="body"/>
          </p:nvPr>
        </p:nvSpPr>
        <p:spPr>
          <a:xfrm>
            <a:off x="1359075" y="3653097"/>
            <a:ext cx="3695100" cy="276900"/>
          </a:xfrm>
          <a:prstGeom prst="rect">
            <a:avLst/>
          </a:prstGeom>
          <a:noFill/>
          <a:ln>
            <a:noFill/>
          </a:ln>
        </p:spPr>
        <p:txBody>
          <a:bodyPr anchorCtr="0" anchor="ctr" bIns="45700" lIns="0" spcFirstLastPara="1" rIns="91425" wrap="square" tIns="45700">
            <a:noAutofit/>
          </a:bodyPr>
          <a:lstStyle>
            <a:lvl1pPr indent="-228600" lvl="0" marL="457200" rtl="0" algn="l">
              <a:lnSpc>
                <a:spcPct val="100000"/>
              </a:lnSpc>
              <a:spcBef>
                <a:spcPts val="1000"/>
              </a:spcBef>
              <a:spcAft>
                <a:spcPts val="0"/>
              </a:spcAft>
              <a:buSzPts val="1440"/>
              <a:buNone/>
              <a:defRPr sz="18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47" name="Google Shape;247;p50"/>
          <p:cNvSpPr txBox="1"/>
          <p:nvPr>
            <p:ph idx="3" type="body"/>
          </p:nvPr>
        </p:nvSpPr>
        <p:spPr>
          <a:xfrm>
            <a:off x="1359075" y="4392151"/>
            <a:ext cx="3695100" cy="276900"/>
          </a:xfrm>
          <a:prstGeom prst="rect">
            <a:avLst/>
          </a:prstGeom>
          <a:noFill/>
          <a:ln>
            <a:noFill/>
          </a:ln>
        </p:spPr>
        <p:txBody>
          <a:bodyPr anchorCtr="0" anchor="ctr" bIns="45700" lIns="0" spcFirstLastPara="1" rIns="91425" wrap="square" tIns="45700">
            <a:noAutofit/>
          </a:bodyPr>
          <a:lstStyle>
            <a:lvl1pPr indent="-228600" lvl="0" marL="457200" rtl="0" algn="l">
              <a:lnSpc>
                <a:spcPct val="100000"/>
              </a:lnSpc>
              <a:spcBef>
                <a:spcPts val="1000"/>
              </a:spcBef>
              <a:spcAft>
                <a:spcPts val="0"/>
              </a:spcAft>
              <a:buSzPts val="1440"/>
              <a:buNone/>
              <a:defRPr sz="18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48" name="Google Shape;248;p50"/>
          <p:cNvSpPr txBox="1"/>
          <p:nvPr>
            <p:ph idx="4" type="body"/>
          </p:nvPr>
        </p:nvSpPr>
        <p:spPr>
          <a:xfrm>
            <a:off x="1359075" y="5131205"/>
            <a:ext cx="3695100" cy="276900"/>
          </a:xfrm>
          <a:prstGeom prst="rect">
            <a:avLst/>
          </a:prstGeom>
          <a:noFill/>
          <a:ln>
            <a:noFill/>
          </a:ln>
        </p:spPr>
        <p:txBody>
          <a:bodyPr anchorCtr="0" anchor="ctr" bIns="45700" lIns="0" spcFirstLastPara="1" rIns="91425" wrap="square" tIns="45700">
            <a:noAutofit/>
          </a:bodyPr>
          <a:lstStyle>
            <a:lvl1pPr indent="-228600" lvl="0" marL="457200" rtl="0" algn="l">
              <a:lnSpc>
                <a:spcPct val="100000"/>
              </a:lnSpc>
              <a:spcBef>
                <a:spcPts val="1000"/>
              </a:spcBef>
              <a:spcAft>
                <a:spcPts val="0"/>
              </a:spcAft>
              <a:buSzPts val="1440"/>
              <a:buNone/>
              <a:defRPr sz="18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49" name="Google Shape;249;p50"/>
          <p:cNvSpPr txBox="1"/>
          <p:nvPr>
            <p:ph idx="5" type="body"/>
          </p:nvPr>
        </p:nvSpPr>
        <p:spPr>
          <a:xfrm>
            <a:off x="1359075" y="5870258"/>
            <a:ext cx="3695100" cy="276900"/>
          </a:xfrm>
          <a:prstGeom prst="rect">
            <a:avLst/>
          </a:prstGeom>
          <a:noFill/>
          <a:ln>
            <a:noFill/>
          </a:ln>
        </p:spPr>
        <p:txBody>
          <a:bodyPr anchorCtr="0" anchor="ctr" bIns="45700" lIns="0" spcFirstLastPara="1" rIns="91425" wrap="square" tIns="45700">
            <a:noAutofit/>
          </a:bodyPr>
          <a:lstStyle>
            <a:lvl1pPr indent="-228600" lvl="0" marL="457200" rtl="0" algn="l">
              <a:lnSpc>
                <a:spcPct val="100000"/>
              </a:lnSpc>
              <a:spcBef>
                <a:spcPts val="1000"/>
              </a:spcBef>
              <a:spcAft>
                <a:spcPts val="0"/>
              </a:spcAft>
              <a:buSzPts val="1440"/>
              <a:buNone/>
              <a:defRPr sz="18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50" name="Google Shape;250;p50"/>
          <p:cNvSpPr/>
          <p:nvPr>
            <p:ph idx="6" type="body"/>
          </p:nvPr>
        </p:nvSpPr>
        <p:spPr>
          <a:xfrm>
            <a:off x="691080" y="4295744"/>
            <a:ext cx="469800" cy="469800"/>
          </a:xfrm>
          <a:prstGeom prst="ellipse">
            <a:avLst/>
          </a:prstGeom>
          <a:noFill/>
          <a:ln>
            <a:noFill/>
          </a:ln>
        </p:spPr>
        <p:txBody>
          <a:bodyPr anchorCtr="0" anchor="ctr" bIns="0" lIns="0" spcFirstLastPara="1" rIns="0" wrap="square" tIns="0">
            <a:normAutofit/>
          </a:bodyPr>
          <a:lstStyle>
            <a:lvl1pPr indent="-228600" lvl="0" marL="457200" rtl="0" algn="ctr">
              <a:spcBef>
                <a:spcPts val="1000"/>
              </a:spcBef>
              <a:spcAft>
                <a:spcPts val="0"/>
              </a:spcAft>
              <a:buSzPts val="840"/>
              <a:buNone/>
              <a:defRPr sz="1050">
                <a:solidFill>
                  <a:schemeClr val="dk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51" name="Google Shape;251;p50"/>
          <p:cNvSpPr/>
          <p:nvPr>
            <p:ph idx="7" type="body"/>
          </p:nvPr>
        </p:nvSpPr>
        <p:spPr>
          <a:xfrm>
            <a:off x="691080" y="5034798"/>
            <a:ext cx="469800" cy="469800"/>
          </a:xfrm>
          <a:prstGeom prst="ellipse">
            <a:avLst/>
          </a:prstGeom>
          <a:noFill/>
          <a:ln>
            <a:noFill/>
          </a:ln>
        </p:spPr>
        <p:txBody>
          <a:bodyPr anchorCtr="0" anchor="ctr" bIns="0" lIns="0" spcFirstLastPara="1" rIns="0" wrap="square" tIns="0">
            <a:normAutofit/>
          </a:bodyPr>
          <a:lstStyle>
            <a:lvl1pPr indent="-228600" lvl="0" marL="457200" rtl="0" algn="ctr">
              <a:spcBef>
                <a:spcPts val="1000"/>
              </a:spcBef>
              <a:spcAft>
                <a:spcPts val="0"/>
              </a:spcAft>
              <a:buSzPts val="840"/>
              <a:buNone/>
              <a:defRPr sz="1050">
                <a:solidFill>
                  <a:schemeClr val="dk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52" name="Google Shape;252;p50"/>
          <p:cNvSpPr/>
          <p:nvPr>
            <p:ph idx="8" type="body"/>
          </p:nvPr>
        </p:nvSpPr>
        <p:spPr>
          <a:xfrm>
            <a:off x="691080" y="5773851"/>
            <a:ext cx="469800" cy="469800"/>
          </a:xfrm>
          <a:prstGeom prst="ellipse">
            <a:avLst/>
          </a:prstGeom>
          <a:noFill/>
          <a:ln>
            <a:noFill/>
          </a:ln>
        </p:spPr>
        <p:txBody>
          <a:bodyPr anchorCtr="0" anchor="ctr" bIns="0" lIns="0" spcFirstLastPara="1" rIns="0" wrap="square" tIns="0">
            <a:normAutofit/>
          </a:bodyPr>
          <a:lstStyle>
            <a:lvl1pPr indent="-228600" lvl="0" marL="457200" rtl="0" algn="ctr">
              <a:spcBef>
                <a:spcPts val="1000"/>
              </a:spcBef>
              <a:spcAft>
                <a:spcPts val="0"/>
              </a:spcAft>
              <a:buSzPts val="840"/>
              <a:buNone/>
              <a:defRPr sz="1050">
                <a:solidFill>
                  <a:schemeClr val="dk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53" name="Google Shape;253;p50"/>
          <p:cNvSpPr/>
          <p:nvPr>
            <p:ph idx="9" type="body"/>
          </p:nvPr>
        </p:nvSpPr>
        <p:spPr>
          <a:xfrm>
            <a:off x="691080" y="3556690"/>
            <a:ext cx="469800" cy="469800"/>
          </a:xfrm>
          <a:prstGeom prst="ellipse">
            <a:avLst/>
          </a:prstGeom>
          <a:noFill/>
          <a:ln>
            <a:noFill/>
          </a:ln>
        </p:spPr>
        <p:txBody>
          <a:bodyPr anchorCtr="0" anchor="ctr" bIns="0" lIns="0" spcFirstLastPara="1" rIns="0" wrap="square" tIns="0">
            <a:normAutofit/>
          </a:bodyPr>
          <a:lstStyle>
            <a:lvl1pPr indent="-228600" lvl="0" marL="457200" rtl="0" algn="ctr">
              <a:spcBef>
                <a:spcPts val="1000"/>
              </a:spcBef>
              <a:spcAft>
                <a:spcPts val="0"/>
              </a:spcAft>
              <a:buSzPts val="840"/>
              <a:buNone/>
              <a:defRPr sz="1050">
                <a:solidFill>
                  <a:schemeClr val="dk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254" name="Shape 254"/>
        <p:cNvGrpSpPr/>
        <p:nvPr/>
      </p:nvGrpSpPr>
      <p:grpSpPr>
        <a:xfrm>
          <a:off x="0" y="0"/>
          <a:ext cx="0" cy="0"/>
          <a:chOff x="0" y="0"/>
          <a:chExt cx="0" cy="0"/>
        </a:xfrm>
      </p:grpSpPr>
      <p:sp>
        <p:nvSpPr>
          <p:cNvPr id="255" name="Google Shape;255;p51"/>
          <p:cNvSpPr txBox="1"/>
          <p:nvPr>
            <p:ph type="ctrTitle"/>
          </p:nvPr>
        </p:nvSpPr>
        <p:spPr>
          <a:xfrm>
            <a:off x="7274144" y="1291772"/>
            <a:ext cx="4380000" cy="36120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51"/>
          <p:cNvSpPr txBox="1"/>
          <p:nvPr>
            <p:ph idx="1" type="subTitle"/>
          </p:nvPr>
        </p:nvSpPr>
        <p:spPr>
          <a:xfrm>
            <a:off x="7389079" y="5392401"/>
            <a:ext cx="4178700" cy="521100"/>
          </a:xfrm>
          <a:prstGeom prst="rect">
            <a:avLst/>
          </a:prstGeom>
          <a:noFill/>
          <a:ln>
            <a:noFill/>
          </a:ln>
        </p:spPr>
        <p:txBody>
          <a:bodyPr anchorCtr="0" anchor="t" bIns="45700" lIns="91425" spcFirstLastPara="1" rIns="91425" wrap="square" tIns="45700">
            <a:noAutofit/>
          </a:bodyPr>
          <a:lstStyle>
            <a:lvl1pPr lvl="0" rtl="0" algn="ctr">
              <a:spcBef>
                <a:spcPts val="1000"/>
              </a:spcBef>
              <a:spcAft>
                <a:spcPts val="0"/>
              </a:spcAft>
              <a:buSzPts val="1440"/>
              <a:buNone/>
              <a:defRPr sz="1800">
                <a:solidFill>
                  <a:srgbClr val="B2606E"/>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grpSp>
        <p:nvGrpSpPr>
          <p:cNvPr id="257" name="Google Shape;257;p51"/>
          <p:cNvGrpSpPr/>
          <p:nvPr/>
        </p:nvGrpSpPr>
        <p:grpSpPr>
          <a:xfrm>
            <a:off x="9140346" y="5054600"/>
            <a:ext cx="676275" cy="114300"/>
            <a:chOff x="9330846" y="5054600"/>
            <a:chExt cx="676275" cy="114300"/>
          </a:xfrm>
        </p:grpSpPr>
        <p:sp>
          <p:nvSpPr>
            <p:cNvPr id="258" name="Google Shape;258;p51"/>
            <p:cNvSpPr/>
            <p:nvPr/>
          </p:nvSpPr>
          <p:spPr>
            <a:xfrm>
              <a:off x="933084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59" name="Google Shape;259;p51"/>
            <p:cNvSpPr/>
            <p:nvPr/>
          </p:nvSpPr>
          <p:spPr>
            <a:xfrm>
              <a:off x="951817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0" name="Google Shape;260;p51"/>
            <p:cNvSpPr/>
            <p:nvPr/>
          </p:nvSpPr>
          <p:spPr>
            <a:xfrm>
              <a:off x="970549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1" name="Google Shape;261;p51"/>
            <p:cNvSpPr/>
            <p:nvPr/>
          </p:nvSpPr>
          <p:spPr>
            <a:xfrm>
              <a:off x="989282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62" name="Google Shape;262;p51"/>
          <p:cNvSpPr/>
          <p:nvPr/>
        </p:nvSpPr>
        <p:spPr>
          <a:xfrm>
            <a:off x="0" y="0"/>
            <a:ext cx="8568192"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0" name="Shape 40"/>
        <p:cNvGrpSpPr/>
        <p:nvPr/>
      </p:nvGrpSpPr>
      <p:grpSpPr>
        <a:xfrm>
          <a:off x="0" y="0"/>
          <a:ext cx="0" cy="0"/>
          <a:chOff x="0" y="0"/>
          <a:chExt cx="0" cy="0"/>
        </a:xfrm>
      </p:grpSpPr>
      <p:sp>
        <p:nvSpPr>
          <p:cNvPr id="41" name="Google Shape;41;p2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25"/>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43" name="Google Shape;43;p2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2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 name="Google Shape;45;p2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cabezado de sección">
  <p:cSld name="1_Encabezado de sección">
    <p:spTree>
      <p:nvGrpSpPr>
        <p:cNvPr id="263" name="Shape 263"/>
        <p:cNvGrpSpPr/>
        <p:nvPr/>
      </p:nvGrpSpPr>
      <p:grpSpPr>
        <a:xfrm>
          <a:off x="0" y="0"/>
          <a:ext cx="0" cy="0"/>
          <a:chOff x="0" y="0"/>
          <a:chExt cx="0" cy="0"/>
        </a:xfrm>
      </p:grpSpPr>
      <p:sp>
        <p:nvSpPr>
          <p:cNvPr id="264" name="Google Shape;264;p52"/>
          <p:cNvSpPr/>
          <p:nvPr/>
        </p:nvSpPr>
        <p:spPr>
          <a:xfrm>
            <a:off x="4334810" y="0"/>
            <a:ext cx="3522381"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5" name="Google Shape;265;p52"/>
          <p:cNvSpPr txBox="1"/>
          <p:nvPr>
            <p:ph type="ctrTitle"/>
          </p:nvPr>
        </p:nvSpPr>
        <p:spPr>
          <a:xfrm>
            <a:off x="7274144" y="1291772"/>
            <a:ext cx="4380000" cy="3612000"/>
          </a:xfrm>
          <a:prstGeom prst="rect">
            <a:avLst/>
          </a:prstGeom>
          <a:noFill/>
          <a:ln>
            <a:noFill/>
          </a:ln>
        </p:spPr>
        <p:txBody>
          <a:bodyPr anchorCtr="1" anchor="b"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6" name="Google Shape;266;p52"/>
          <p:cNvSpPr txBox="1"/>
          <p:nvPr>
            <p:ph idx="1" type="subTitle"/>
          </p:nvPr>
        </p:nvSpPr>
        <p:spPr>
          <a:xfrm>
            <a:off x="7389079" y="5392401"/>
            <a:ext cx="4178700" cy="521100"/>
          </a:xfrm>
          <a:prstGeom prst="rect">
            <a:avLst/>
          </a:prstGeom>
          <a:noFill/>
          <a:ln>
            <a:noFill/>
          </a:ln>
        </p:spPr>
        <p:txBody>
          <a:bodyPr anchorCtr="0" anchor="t" bIns="45700" lIns="91425" spcFirstLastPara="1" rIns="91425" wrap="square" tIns="45700">
            <a:noAutofit/>
          </a:bodyPr>
          <a:lstStyle>
            <a:lvl1pPr lvl="0" rtl="0" algn="ctr">
              <a:spcBef>
                <a:spcPts val="1000"/>
              </a:spcBef>
              <a:spcAft>
                <a:spcPts val="0"/>
              </a:spcAft>
              <a:buSzPts val="1440"/>
              <a:buNone/>
              <a:defRPr sz="1800">
                <a:solidFill>
                  <a:srgbClr val="B2606E"/>
                </a:solidFill>
              </a:defRPr>
            </a:lvl1pPr>
            <a:lvl2pPr lvl="1" rtl="0" algn="l">
              <a:spcBef>
                <a:spcPts val="1000"/>
              </a:spcBef>
              <a:spcAft>
                <a:spcPts val="0"/>
              </a:spcAft>
              <a:buSzPts val="1440"/>
              <a:buChar char="►"/>
              <a:defRPr/>
            </a:lvl2pPr>
            <a:lvl3pPr lvl="2" rtl="0" algn="l">
              <a:spcBef>
                <a:spcPts val="1000"/>
              </a:spcBef>
              <a:spcAft>
                <a:spcPts val="0"/>
              </a:spcAft>
              <a:buSzPts val="1440"/>
              <a:buChar char="►"/>
              <a:defRPr/>
            </a:lvl3pPr>
            <a:lvl4pPr lvl="3" rtl="0" algn="l">
              <a:spcBef>
                <a:spcPts val="1000"/>
              </a:spcBef>
              <a:spcAft>
                <a:spcPts val="0"/>
              </a:spcAft>
              <a:buSzPts val="1440"/>
              <a:buChar char="►"/>
              <a:defRPr/>
            </a:lvl4pPr>
            <a:lvl5pPr lvl="4" rtl="0" algn="l">
              <a:spcBef>
                <a:spcPts val="1000"/>
              </a:spcBef>
              <a:spcAft>
                <a:spcPts val="0"/>
              </a:spcAft>
              <a:buSzPts val="1440"/>
              <a:buChar char="►"/>
              <a:defRPr/>
            </a:lvl5pPr>
            <a:lvl6pPr lvl="5" rtl="0" algn="l">
              <a:spcBef>
                <a:spcPts val="1000"/>
              </a:spcBef>
              <a:spcAft>
                <a:spcPts val="0"/>
              </a:spcAft>
              <a:buSzPts val="1440"/>
              <a:buChar char="►"/>
              <a:defRPr/>
            </a:lvl6pPr>
            <a:lvl7pPr lvl="6" rtl="0" algn="l">
              <a:spcBef>
                <a:spcPts val="1000"/>
              </a:spcBef>
              <a:spcAft>
                <a:spcPts val="0"/>
              </a:spcAft>
              <a:buSzPts val="1440"/>
              <a:buChar char="►"/>
              <a:defRPr/>
            </a:lvl7pPr>
            <a:lvl8pPr lvl="7" rtl="0" algn="l">
              <a:spcBef>
                <a:spcPts val="1000"/>
              </a:spcBef>
              <a:spcAft>
                <a:spcPts val="0"/>
              </a:spcAft>
              <a:buSzPts val="1440"/>
              <a:buChar char="►"/>
              <a:defRPr/>
            </a:lvl8pPr>
            <a:lvl9pPr lvl="8" rtl="0" algn="l">
              <a:spcBef>
                <a:spcPts val="1000"/>
              </a:spcBef>
              <a:spcAft>
                <a:spcPts val="0"/>
              </a:spcAft>
              <a:buSzPts val="1440"/>
              <a:buChar char="►"/>
              <a:defRPr/>
            </a:lvl9pPr>
          </a:lstStyle>
          <a:p/>
        </p:txBody>
      </p:sp>
      <p:grpSp>
        <p:nvGrpSpPr>
          <p:cNvPr id="267" name="Google Shape;267;p52"/>
          <p:cNvGrpSpPr/>
          <p:nvPr/>
        </p:nvGrpSpPr>
        <p:grpSpPr>
          <a:xfrm>
            <a:off x="9140346" y="5054600"/>
            <a:ext cx="676275" cy="114300"/>
            <a:chOff x="9330846" y="5054600"/>
            <a:chExt cx="676275" cy="114300"/>
          </a:xfrm>
        </p:grpSpPr>
        <p:sp>
          <p:nvSpPr>
            <p:cNvPr id="268" name="Google Shape;268;p52"/>
            <p:cNvSpPr/>
            <p:nvPr/>
          </p:nvSpPr>
          <p:spPr>
            <a:xfrm>
              <a:off x="933084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69" name="Google Shape;269;p52"/>
            <p:cNvSpPr/>
            <p:nvPr/>
          </p:nvSpPr>
          <p:spPr>
            <a:xfrm>
              <a:off x="951817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0" name="Google Shape;270;p52"/>
            <p:cNvSpPr/>
            <p:nvPr/>
          </p:nvSpPr>
          <p:spPr>
            <a:xfrm>
              <a:off x="970549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1" name="Google Shape;271;p52"/>
            <p:cNvSpPr/>
            <p:nvPr/>
          </p:nvSpPr>
          <p:spPr>
            <a:xfrm>
              <a:off x="989282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ontenido">
  <p:cSld name="Título y contenido">
    <p:spTree>
      <p:nvGrpSpPr>
        <p:cNvPr id="272" name="Shape 272"/>
        <p:cNvGrpSpPr/>
        <p:nvPr/>
      </p:nvGrpSpPr>
      <p:grpSpPr>
        <a:xfrm>
          <a:off x="0" y="0"/>
          <a:ext cx="0" cy="0"/>
          <a:chOff x="0" y="0"/>
          <a:chExt cx="0" cy="0"/>
        </a:xfrm>
      </p:grpSpPr>
      <p:sp>
        <p:nvSpPr>
          <p:cNvPr id="273" name="Google Shape;273;p53"/>
          <p:cNvSpPr txBox="1"/>
          <p:nvPr>
            <p:ph type="title"/>
          </p:nvPr>
        </p:nvSpPr>
        <p:spPr>
          <a:xfrm>
            <a:off x="633186" y="557439"/>
            <a:ext cx="108159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Corbe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274" name="Google Shape;274;p53"/>
          <p:cNvGrpSpPr/>
          <p:nvPr/>
        </p:nvGrpSpPr>
        <p:grpSpPr>
          <a:xfrm>
            <a:off x="0" y="6086479"/>
            <a:ext cx="12192000" cy="600900"/>
            <a:chOff x="0" y="6086479"/>
            <a:chExt cx="12192000" cy="600900"/>
          </a:xfrm>
        </p:grpSpPr>
        <p:sp>
          <p:nvSpPr>
            <p:cNvPr id="275" name="Google Shape;275;p53"/>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76" name="Google Shape;276;p53"/>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77" name="Google Shape;277;p53"/>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
        <p:nvSpPr>
          <p:cNvPr id="278" name="Google Shape;278;p53"/>
          <p:cNvSpPr txBox="1"/>
          <p:nvPr>
            <p:ph idx="1" type="body"/>
          </p:nvPr>
        </p:nvSpPr>
        <p:spPr>
          <a:xfrm>
            <a:off x="633186" y="1825625"/>
            <a:ext cx="10815900" cy="4351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os objetos">
  <p:cSld name="1_Dos objetos">
    <p:spTree>
      <p:nvGrpSpPr>
        <p:cNvPr id="279" name="Shape 279"/>
        <p:cNvGrpSpPr/>
        <p:nvPr/>
      </p:nvGrpSpPr>
      <p:grpSpPr>
        <a:xfrm>
          <a:off x="0" y="0"/>
          <a:ext cx="0" cy="0"/>
          <a:chOff x="0" y="0"/>
          <a:chExt cx="0" cy="0"/>
        </a:xfrm>
      </p:grpSpPr>
      <p:sp>
        <p:nvSpPr>
          <p:cNvPr id="280" name="Google Shape;280;p54"/>
          <p:cNvSpPr txBox="1"/>
          <p:nvPr>
            <p:ph type="title"/>
          </p:nvPr>
        </p:nvSpPr>
        <p:spPr>
          <a:xfrm>
            <a:off x="633186" y="557439"/>
            <a:ext cx="108159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Corbe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281" name="Google Shape;281;p54"/>
          <p:cNvGrpSpPr/>
          <p:nvPr/>
        </p:nvGrpSpPr>
        <p:grpSpPr>
          <a:xfrm>
            <a:off x="0" y="6086479"/>
            <a:ext cx="12192000" cy="600900"/>
            <a:chOff x="0" y="6086479"/>
            <a:chExt cx="12192000" cy="600900"/>
          </a:xfrm>
        </p:grpSpPr>
        <p:sp>
          <p:nvSpPr>
            <p:cNvPr id="282" name="Google Shape;282;p54"/>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83" name="Google Shape;283;p54"/>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84" name="Google Shape;284;p54"/>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
        <p:nvSpPr>
          <p:cNvPr id="285" name="Google Shape;285;p54"/>
          <p:cNvSpPr txBox="1"/>
          <p:nvPr>
            <p:ph idx="1" type="body"/>
          </p:nvPr>
        </p:nvSpPr>
        <p:spPr>
          <a:xfrm>
            <a:off x="633186" y="1825625"/>
            <a:ext cx="5386500" cy="4351200"/>
          </a:xfrm>
          <a:prstGeom prst="rect">
            <a:avLst/>
          </a:prstGeom>
          <a:noFill/>
          <a:ln>
            <a:noFill/>
          </a:ln>
        </p:spPr>
        <p:txBody>
          <a:bodyPr anchorCtr="0" anchor="t" bIns="45700" lIns="91425" spcFirstLastPara="1" rIns="91425" wrap="square" tIns="45700">
            <a:normAutofit/>
          </a:bodyPr>
          <a:lstStyle>
            <a:lvl1pPr indent="-330200" lvl="0" marL="457200" rtl="0" algn="l">
              <a:spcBef>
                <a:spcPts val="1000"/>
              </a:spcBef>
              <a:spcAft>
                <a:spcPts val="0"/>
              </a:spcAft>
              <a:buSzPts val="1600"/>
              <a:buChar char="►"/>
              <a:defRPr sz="2000"/>
            </a:lvl1pPr>
            <a:lvl2pPr indent="-320040" lvl="1" marL="914400" rtl="0" algn="l">
              <a:spcBef>
                <a:spcPts val="1000"/>
              </a:spcBef>
              <a:spcAft>
                <a:spcPts val="0"/>
              </a:spcAft>
              <a:buSzPts val="1440"/>
              <a:buChar char="►"/>
              <a:defRPr sz="1800"/>
            </a:lvl2pPr>
            <a:lvl3pPr indent="-309880" lvl="2" marL="1371600" rtl="0" algn="l">
              <a:spcBef>
                <a:spcPts val="1000"/>
              </a:spcBef>
              <a:spcAft>
                <a:spcPts val="0"/>
              </a:spcAft>
              <a:buSzPts val="1280"/>
              <a:buChar char="►"/>
              <a:defRPr sz="1600"/>
            </a:lvl3pPr>
            <a:lvl4pPr indent="-299719" lvl="3" marL="1828800" rtl="0" algn="l">
              <a:spcBef>
                <a:spcPts val="1000"/>
              </a:spcBef>
              <a:spcAft>
                <a:spcPts val="0"/>
              </a:spcAft>
              <a:buSzPts val="1120"/>
              <a:buChar char="►"/>
              <a:defRPr sz="1400"/>
            </a:lvl4pPr>
            <a:lvl5pPr indent="-299720" lvl="4" marL="2286000" rtl="0" algn="l">
              <a:spcBef>
                <a:spcPts val="1000"/>
              </a:spcBef>
              <a:spcAft>
                <a:spcPts val="0"/>
              </a:spcAft>
              <a:buSzPts val="1120"/>
              <a:buChar char="►"/>
              <a:defRPr sz="1400"/>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86" name="Google Shape;286;p54"/>
          <p:cNvSpPr txBox="1"/>
          <p:nvPr>
            <p:ph idx="2" type="body"/>
          </p:nvPr>
        </p:nvSpPr>
        <p:spPr>
          <a:xfrm>
            <a:off x="6172200" y="1825625"/>
            <a:ext cx="5277000" cy="4351200"/>
          </a:xfrm>
          <a:prstGeom prst="rect">
            <a:avLst/>
          </a:prstGeom>
          <a:noFill/>
          <a:ln>
            <a:noFill/>
          </a:ln>
        </p:spPr>
        <p:txBody>
          <a:bodyPr anchorCtr="0" anchor="t" bIns="45700" lIns="91425" spcFirstLastPara="1" rIns="91425" wrap="square" tIns="45700">
            <a:normAutofit/>
          </a:bodyPr>
          <a:lstStyle>
            <a:lvl1pPr indent="-330200" lvl="0" marL="457200" rtl="0" algn="l">
              <a:spcBef>
                <a:spcPts val="1000"/>
              </a:spcBef>
              <a:spcAft>
                <a:spcPts val="0"/>
              </a:spcAft>
              <a:buSzPts val="1600"/>
              <a:buChar char="►"/>
              <a:defRPr sz="2000"/>
            </a:lvl1pPr>
            <a:lvl2pPr indent="-320040" lvl="1" marL="914400" rtl="0" algn="l">
              <a:spcBef>
                <a:spcPts val="1000"/>
              </a:spcBef>
              <a:spcAft>
                <a:spcPts val="0"/>
              </a:spcAft>
              <a:buSzPts val="1440"/>
              <a:buChar char="►"/>
              <a:defRPr sz="1800"/>
            </a:lvl2pPr>
            <a:lvl3pPr indent="-309880" lvl="2" marL="1371600" rtl="0" algn="l">
              <a:spcBef>
                <a:spcPts val="1000"/>
              </a:spcBef>
              <a:spcAft>
                <a:spcPts val="0"/>
              </a:spcAft>
              <a:buSzPts val="1280"/>
              <a:buChar char="►"/>
              <a:defRPr sz="1600"/>
            </a:lvl3pPr>
            <a:lvl4pPr indent="-299719" lvl="3" marL="1828800" rtl="0" algn="l">
              <a:spcBef>
                <a:spcPts val="1000"/>
              </a:spcBef>
              <a:spcAft>
                <a:spcPts val="0"/>
              </a:spcAft>
              <a:buSzPts val="1120"/>
              <a:buChar char="►"/>
              <a:defRPr sz="1400"/>
            </a:lvl4pPr>
            <a:lvl5pPr indent="-299720" lvl="4" marL="2286000" rtl="0" algn="l">
              <a:spcBef>
                <a:spcPts val="1000"/>
              </a:spcBef>
              <a:spcAft>
                <a:spcPts val="0"/>
              </a:spcAft>
              <a:buSzPts val="1120"/>
              <a:buChar char="►"/>
              <a:defRPr sz="1400"/>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ción">
  <p:cSld name="1_Comparación">
    <p:spTree>
      <p:nvGrpSpPr>
        <p:cNvPr id="287" name="Shape 287"/>
        <p:cNvGrpSpPr/>
        <p:nvPr/>
      </p:nvGrpSpPr>
      <p:grpSpPr>
        <a:xfrm>
          <a:off x="0" y="0"/>
          <a:ext cx="0" cy="0"/>
          <a:chOff x="0" y="0"/>
          <a:chExt cx="0" cy="0"/>
        </a:xfrm>
      </p:grpSpPr>
      <p:sp>
        <p:nvSpPr>
          <p:cNvPr id="288" name="Google Shape;288;p55"/>
          <p:cNvSpPr txBox="1"/>
          <p:nvPr>
            <p:ph type="title"/>
          </p:nvPr>
        </p:nvSpPr>
        <p:spPr>
          <a:xfrm>
            <a:off x="633186" y="557439"/>
            <a:ext cx="108159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Corbe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289" name="Google Shape;289;p55"/>
          <p:cNvGrpSpPr/>
          <p:nvPr/>
        </p:nvGrpSpPr>
        <p:grpSpPr>
          <a:xfrm>
            <a:off x="0" y="6086479"/>
            <a:ext cx="12192000" cy="600900"/>
            <a:chOff x="0" y="6086479"/>
            <a:chExt cx="12192000" cy="600900"/>
          </a:xfrm>
        </p:grpSpPr>
        <p:sp>
          <p:nvSpPr>
            <p:cNvPr id="290" name="Google Shape;290;p55"/>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91" name="Google Shape;291;p55"/>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92" name="Google Shape;292;p55"/>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
        <p:nvSpPr>
          <p:cNvPr id="293" name="Google Shape;293;p55"/>
          <p:cNvSpPr txBox="1"/>
          <p:nvPr>
            <p:ph idx="1" type="body"/>
          </p:nvPr>
        </p:nvSpPr>
        <p:spPr>
          <a:xfrm>
            <a:off x="633186" y="1681163"/>
            <a:ext cx="5332200" cy="823800"/>
          </a:xfrm>
          <a:prstGeom prst="rect">
            <a:avLst/>
          </a:prstGeom>
          <a:noFill/>
          <a:ln>
            <a:noFill/>
          </a:ln>
        </p:spPr>
        <p:txBody>
          <a:bodyPr anchorCtr="0" anchor="b" bIns="45700" lIns="91425" spcFirstLastPara="1" rIns="91425" wrap="square" tIns="45700">
            <a:normAutofit/>
          </a:bodyPr>
          <a:lstStyle>
            <a:lvl1pPr indent="-228600" lvl="0" marL="457200" rtl="0" algn="l">
              <a:spcBef>
                <a:spcPts val="1000"/>
              </a:spcBef>
              <a:spcAft>
                <a:spcPts val="0"/>
              </a:spcAft>
              <a:buSzPts val="1920"/>
              <a:buNone/>
              <a:defRPr b="1"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294" name="Google Shape;294;p55"/>
          <p:cNvSpPr txBox="1"/>
          <p:nvPr>
            <p:ph idx="2" type="body"/>
          </p:nvPr>
        </p:nvSpPr>
        <p:spPr>
          <a:xfrm>
            <a:off x="6172200" y="1681163"/>
            <a:ext cx="5277000" cy="823800"/>
          </a:xfrm>
          <a:prstGeom prst="rect">
            <a:avLst/>
          </a:prstGeom>
          <a:noFill/>
          <a:ln>
            <a:noFill/>
          </a:ln>
        </p:spPr>
        <p:txBody>
          <a:bodyPr anchorCtr="0" anchor="b" bIns="45700" lIns="91425" spcFirstLastPara="1" rIns="91425" wrap="square" tIns="45700">
            <a:normAutofit/>
          </a:bodyPr>
          <a:lstStyle>
            <a:lvl1pPr indent="-228600" lvl="0" marL="457200" rtl="0" algn="l">
              <a:spcBef>
                <a:spcPts val="1000"/>
              </a:spcBef>
              <a:spcAft>
                <a:spcPts val="0"/>
              </a:spcAft>
              <a:buSzPts val="1920"/>
              <a:buNone/>
              <a:defRPr b="1"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295" name="Google Shape;295;p55"/>
          <p:cNvSpPr txBox="1"/>
          <p:nvPr>
            <p:ph idx="3" type="body"/>
          </p:nvPr>
        </p:nvSpPr>
        <p:spPr>
          <a:xfrm>
            <a:off x="633186" y="2505075"/>
            <a:ext cx="5332200" cy="3684600"/>
          </a:xfrm>
          <a:prstGeom prst="rect">
            <a:avLst/>
          </a:prstGeom>
          <a:noFill/>
          <a:ln>
            <a:noFill/>
          </a:ln>
        </p:spPr>
        <p:txBody>
          <a:bodyPr anchorCtr="0" anchor="t" bIns="45700" lIns="91425" spcFirstLastPara="1" rIns="91425" wrap="square" tIns="45700">
            <a:normAutofit/>
          </a:bodyPr>
          <a:lstStyle>
            <a:lvl1pPr indent="-330200" lvl="0" marL="457200" rtl="0" algn="l">
              <a:spcBef>
                <a:spcPts val="1000"/>
              </a:spcBef>
              <a:spcAft>
                <a:spcPts val="0"/>
              </a:spcAft>
              <a:buSzPts val="1600"/>
              <a:buChar char="►"/>
              <a:defRPr sz="2000"/>
            </a:lvl1pPr>
            <a:lvl2pPr indent="-320040" lvl="1" marL="914400" rtl="0" algn="l">
              <a:spcBef>
                <a:spcPts val="1000"/>
              </a:spcBef>
              <a:spcAft>
                <a:spcPts val="0"/>
              </a:spcAft>
              <a:buSzPts val="1440"/>
              <a:buChar char="►"/>
              <a:defRPr sz="1800"/>
            </a:lvl2pPr>
            <a:lvl3pPr indent="-309880" lvl="2" marL="1371600" rtl="0" algn="l">
              <a:spcBef>
                <a:spcPts val="1000"/>
              </a:spcBef>
              <a:spcAft>
                <a:spcPts val="0"/>
              </a:spcAft>
              <a:buSzPts val="1280"/>
              <a:buChar char="►"/>
              <a:defRPr sz="1600"/>
            </a:lvl3pPr>
            <a:lvl4pPr indent="-299719" lvl="3" marL="1828800" rtl="0" algn="l">
              <a:spcBef>
                <a:spcPts val="1000"/>
              </a:spcBef>
              <a:spcAft>
                <a:spcPts val="0"/>
              </a:spcAft>
              <a:buSzPts val="1120"/>
              <a:buChar char="►"/>
              <a:defRPr sz="1400"/>
            </a:lvl4pPr>
            <a:lvl5pPr indent="-299720" lvl="4" marL="2286000" rtl="0" algn="l">
              <a:spcBef>
                <a:spcPts val="1000"/>
              </a:spcBef>
              <a:spcAft>
                <a:spcPts val="0"/>
              </a:spcAft>
              <a:buSzPts val="1120"/>
              <a:buChar char="►"/>
              <a:defRPr sz="1400"/>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296" name="Google Shape;296;p55"/>
          <p:cNvSpPr txBox="1"/>
          <p:nvPr>
            <p:ph idx="4" type="body"/>
          </p:nvPr>
        </p:nvSpPr>
        <p:spPr>
          <a:xfrm>
            <a:off x="6172200" y="2505075"/>
            <a:ext cx="5277000" cy="3684600"/>
          </a:xfrm>
          <a:prstGeom prst="rect">
            <a:avLst/>
          </a:prstGeom>
          <a:noFill/>
          <a:ln>
            <a:noFill/>
          </a:ln>
        </p:spPr>
        <p:txBody>
          <a:bodyPr anchorCtr="0" anchor="t" bIns="45700" lIns="91425" spcFirstLastPara="1" rIns="91425" wrap="square" tIns="45700">
            <a:normAutofit/>
          </a:bodyPr>
          <a:lstStyle>
            <a:lvl1pPr indent="-330200" lvl="0" marL="457200" rtl="0" algn="l">
              <a:spcBef>
                <a:spcPts val="1000"/>
              </a:spcBef>
              <a:spcAft>
                <a:spcPts val="0"/>
              </a:spcAft>
              <a:buSzPts val="1600"/>
              <a:buChar char="►"/>
              <a:defRPr sz="2000"/>
            </a:lvl1pPr>
            <a:lvl2pPr indent="-320040" lvl="1" marL="914400" rtl="0" algn="l">
              <a:spcBef>
                <a:spcPts val="1000"/>
              </a:spcBef>
              <a:spcAft>
                <a:spcPts val="0"/>
              </a:spcAft>
              <a:buSzPts val="1440"/>
              <a:buChar char="►"/>
              <a:defRPr sz="1800"/>
            </a:lvl2pPr>
            <a:lvl3pPr indent="-309880" lvl="2" marL="1371600" rtl="0" algn="l">
              <a:spcBef>
                <a:spcPts val="1000"/>
              </a:spcBef>
              <a:spcAft>
                <a:spcPts val="0"/>
              </a:spcAft>
              <a:buSzPts val="1280"/>
              <a:buChar char="►"/>
              <a:defRPr sz="1600"/>
            </a:lvl3pPr>
            <a:lvl4pPr indent="-299719" lvl="3" marL="1828800" rtl="0" algn="l">
              <a:spcBef>
                <a:spcPts val="1000"/>
              </a:spcBef>
              <a:spcAft>
                <a:spcPts val="0"/>
              </a:spcAft>
              <a:buSzPts val="1120"/>
              <a:buChar char="►"/>
              <a:defRPr sz="1400"/>
            </a:lvl4pPr>
            <a:lvl5pPr indent="-299720" lvl="4" marL="2286000" rtl="0" algn="l">
              <a:spcBef>
                <a:spcPts val="1000"/>
              </a:spcBef>
              <a:spcAft>
                <a:spcPts val="0"/>
              </a:spcAft>
              <a:buSzPts val="1120"/>
              <a:buChar char="►"/>
              <a:defRPr sz="1400"/>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leyenda">
  <p:cSld name="Contenido con leyenda">
    <p:spTree>
      <p:nvGrpSpPr>
        <p:cNvPr id="297" name="Shape 297"/>
        <p:cNvGrpSpPr/>
        <p:nvPr/>
      </p:nvGrpSpPr>
      <p:grpSpPr>
        <a:xfrm>
          <a:off x="0" y="0"/>
          <a:ext cx="0" cy="0"/>
          <a:chOff x="0" y="0"/>
          <a:chExt cx="0" cy="0"/>
        </a:xfrm>
      </p:grpSpPr>
      <p:grpSp>
        <p:nvGrpSpPr>
          <p:cNvPr id="298" name="Google Shape;298;p56"/>
          <p:cNvGrpSpPr/>
          <p:nvPr/>
        </p:nvGrpSpPr>
        <p:grpSpPr>
          <a:xfrm>
            <a:off x="0" y="6086479"/>
            <a:ext cx="12192000" cy="600900"/>
            <a:chOff x="0" y="6086479"/>
            <a:chExt cx="12192000" cy="600900"/>
          </a:xfrm>
        </p:grpSpPr>
        <p:sp>
          <p:nvSpPr>
            <p:cNvPr id="299" name="Google Shape;299;p56"/>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0" name="Google Shape;300;p56"/>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01" name="Google Shape;301;p56"/>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
        <p:nvSpPr>
          <p:cNvPr id="302" name="Google Shape;302;p5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280"/>
              <a:buNone/>
              <a:defRPr sz="1600"/>
            </a:lvl1pPr>
            <a:lvl2pPr indent="-228600" lvl="1" marL="914400" rtl="0" algn="l">
              <a:spcBef>
                <a:spcPts val="1000"/>
              </a:spcBef>
              <a:spcAft>
                <a:spcPts val="0"/>
              </a:spcAft>
              <a:buSzPts val="1120"/>
              <a:buNone/>
              <a:defRPr sz="1400"/>
            </a:lvl2pPr>
            <a:lvl3pPr indent="-228600" lvl="2" marL="1371600" rtl="0" algn="l">
              <a:spcBef>
                <a:spcPts val="1000"/>
              </a:spcBef>
              <a:spcAft>
                <a:spcPts val="0"/>
              </a:spcAft>
              <a:buSzPts val="960"/>
              <a:buNone/>
              <a:defRPr sz="1200"/>
            </a:lvl3pPr>
            <a:lvl4pPr indent="-228600" lvl="3" marL="1828800" rtl="0" algn="l">
              <a:spcBef>
                <a:spcPts val="1000"/>
              </a:spcBef>
              <a:spcAft>
                <a:spcPts val="0"/>
              </a:spcAft>
              <a:buSzPts val="800"/>
              <a:buNone/>
              <a:defRPr sz="1000"/>
            </a:lvl4pPr>
            <a:lvl5pPr indent="-228600" lvl="4" marL="2286000" rtl="0" algn="l">
              <a:spcBef>
                <a:spcPts val="1000"/>
              </a:spcBef>
              <a:spcAft>
                <a:spcPts val="0"/>
              </a:spcAft>
              <a:buSzPts val="800"/>
              <a:buNone/>
              <a:defRPr sz="1000"/>
            </a:lvl5pPr>
            <a:lvl6pPr indent="-228600" lvl="5" marL="2743200" rtl="0" algn="l">
              <a:spcBef>
                <a:spcPts val="1000"/>
              </a:spcBef>
              <a:spcAft>
                <a:spcPts val="0"/>
              </a:spcAft>
              <a:buSzPts val="800"/>
              <a:buNone/>
              <a:defRPr sz="1000"/>
            </a:lvl6pPr>
            <a:lvl7pPr indent="-228600" lvl="6" marL="3200400" rtl="0" algn="l">
              <a:spcBef>
                <a:spcPts val="1000"/>
              </a:spcBef>
              <a:spcAft>
                <a:spcPts val="0"/>
              </a:spcAft>
              <a:buSzPts val="800"/>
              <a:buNone/>
              <a:defRPr sz="1000"/>
            </a:lvl7pPr>
            <a:lvl8pPr indent="-228600" lvl="7" marL="3657600" rtl="0" algn="l">
              <a:spcBef>
                <a:spcPts val="1000"/>
              </a:spcBef>
              <a:spcAft>
                <a:spcPts val="0"/>
              </a:spcAft>
              <a:buSzPts val="800"/>
              <a:buNone/>
              <a:defRPr sz="1000"/>
            </a:lvl8pPr>
            <a:lvl9pPr indent="-228600" lvl="8" marL="4114800" rtl="0" algn="l">
              <a:spcBef>
                <a:spcPts val="1000"/>
              </a:spcBef>
              <a:spcAft>
                <a:spcPts val="0"/>
              </a:spcAft>
              <a:buSzPts val="800"/>
              <a:buNone/>
              <a:defRPr sz="1000"/>
            </a:lvl9pPr>
          </a:lstStyle>
          <a:p/>
        </p:txBody>
      </p:sp>
      <p:sp>
        <p:nvSpPr>
          <p:cNvPr id="303" name="Google Shape;303;p56"/>
          <p:cNvSpPr txBox="1"/>
          <p:nvPr>
            <p:ph idx="2" type="body"/>
          </p:nvPr>
        </p:nvSpPr>
        <p:spPr>
          <a:xfrm>
            <a:off x="5183188" y="987425"/>
            <a:ext cx="6265800" cy="4873500"/>
          </a:xfrm>
          <a:prstGeom prst="rect">
            <a:avLst/>
          </a:prstGeom>
          <a:noFill/>
          <a:ln>
            <a:noFill/>
          </a:ln>
        </p:spPr>
        <p:txBody>
          <a:bodyPr anchorCtr="0" anchor="t" bIns="45700" lIns="91425" spcFirstLastPara="1" rIns="91425" wrap="square" tIns="45700">
            <a:normAutofit/>
          </a:bodyPr>
          <a:lstStyle>
            <a:lvl1pPr indent="-391160" lvl="0" marL="457200" rtl="0" algn="l">
              <a:spcBef>
                <a:spcPts val="1000"/>
              </a:spcBef>
              <a:spcAft>
                <a:spcPts val="0"/>
              </a:spcAft>
              <a:buSzPts val="2560"/>
              <a:buChar char="►"/>
              <a:defRPr sz="3200"/>
            </a:lvl1pPr>
            <a:lvl2pPr indent="-370840" lvl="1" marL="914400" rtl="0" algn="l">
              <a:spcBef>
                <a:spcPts val="1000"/>
              </a:spcBef>
              <a:spcAft>
                <a:spcPts val="0"/>
              </a:spcAft>
              <a:buSzPts val="2240"/>
              <a:buChar char="►"/>
              <a:defRPr sz="2800"/>
            </a:lvl2pPr>
            <a:lvl3pPr indent="-350519" lvl="2" marL="1371600" rtl="0" algn="l">
              <a:spcBef>
                <a:spcPts val="1000"/>
              </a:spcBef>
              <a:spcAft>
                <a:spcPts val="0"/>
              </a:spcAft>
              <a:buSzPts val="1920"/>
              <a:buChar char="►"/>
              <a:defRPr sz="2400"/>
            </a:lvl3pPr>
            <a:lvl4pPr indent="-330200" lvl="3" marL="1828800" rtl="0" algn="l">
              <a:spcBef>
                <a:spcPts val="1000"/>
              </a:spcBef>
              <a:spcAft>
                <a:spcPts val="0"/>
              </a:spcAft>
              <a:buSzPts val="1600"/>
              <a:buChar char="►"/>
              <a:defRPr sz="2000"/>
            </a:lvl4pPr>
            <a:lvl5pPr indent="-330200" lvl="4" marL="2286000" rtl="0" algn="l">
              <a:spcBef>
                <a:spcPts val="1000"/>
              </a:spcBef>
              <a:spcAft>
                <a:spcPts val="0"/>
              </a:spcAft>
              <a:buSzPts val="1600"/>
              <a:buChar char="►"/>
              <a:defRPr sz="2000"/>
            </a:lvl5pPr>
            <a:lvl6pPr indent="-330200" lvl="5" marL="2743200" rtl="0" algn="l">
              <a:spcBef>
                <a:spcPts val="1000"/>
              </a:spcBef>
              <a:spcAft>
                <a:spcPts val="0"/>
              </a:spcAft>
              <a:buSzPts val="1600"/>
              <a:buChar char="►"/>
              <a:defRPr sz="2000"/>
            </a:lvl6pPr>
            <a:lvl7pPr indent="-330200" lvl="6" marL="3200400" rtl="0" algn="l">
              <a:spcBef>
                <a:spcPts val="1000"/>
              </a:spcBef>
              <a:spcAft>
                <a:spcPts val="0"/>
              </a:spcAft>
              <a:buSzPts val="1600"/>
              <a:buChar char="►"/>
              <a:defRPr sz="2000"/>
            </a:lvl7pPr>
            <a:lvl8pPr indent="-330200" lvl="7" marL="3657600" rtl="0" algn="l">
              <a:spcBef>
                <a:spcPts val="1000"/>
              </a:spcBef>
              <a:spcAft>
                <a:spcPts val="0"/>
              </a:spcAft>
              <a:buSzPts val="1600"/>
              <a:buChar char="►"/>
              <a:defRPr sz="2000"/>
            </a:lvl8pPr>
            <a:lvl9pPr indent="-330200" lvl="8" marL="4114800" rtl="0" algn="l">
              <a:spcBef>
                <a:spcPts val="1000"/>
              </a:spcBef>
              <a:spcAft>
                <a:spcPts val="0"/>
              </a:spcAft>
              <a:buSzPts val="1600"/>
              <a:buChar char="►"/>
              <a:defRPr sz="2000"/>
            </a:lvl9pPr>
          </a:lstStyle>
          <a:p/>
        </p:txBody>
      </p:sp>
      <p:sp>
        <p:nvSpPr>
          <p:cNvPr id="304" name="Google Shape;304;p5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3200"/>
              <a:buFont typeface="Trebuchet MS"/>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leyenda">
  <p:cSld name="Imagen con leyenda">
    <p:spTree>
      <p:nvGrpSpPr>
        <p:cNvPr id="305" name="Shape 305"/>
        <p:cNvGrpSpPr/>
        <p:nvPr/>
      </p:nvGrpSpPr>
      <p:grpSpPr>
        <a:xfrm>
          <a:off x="0" y="0"/>
          <a:ext cx="0" cy="0"/>
          <a:chOff x="0" y="0"/>
          <a:chExt cx="0" cy="0"/>
        </a:xfrm>
      </p:grpSpPr>
      <p:grpSp>
        <p:nvGrpSpPr>
          <p:cNvPr id="306" name="Google Shape;306;p57"/>
          <p:cNvGrpSpPr/>
          <p:nvPr/>
        </p:nvGrpSpPr>
        <p:grpSpPr>
          <a:xfrm>
            <a:off x="0" y="6086479"/>
            <a:ext cx="12192000" cy="600900"/>
            <a:chOff x="0" y="6086479"/>
            <a:chExt cx="12192000" cy="600900"/>
          </a:xfrm>
        </p:grpSpPr>
        <p:sp>
          <p:nvSpPr>
            <p:cNvPr id="307" name="Google Shape;307;p57"/>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8" name="Google Shape;308;p57"/>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09" name="Google Shape;309;p57"/>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
        <p:nvSpPr>
          <p:cNvPr id="310" name="Google Shape;310;p5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3200"/>
              <a:buFont typeface="Trebuchet MS"/>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 name="Google Shape;311;p5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280"/>
              <a:buNone/>
              <a:defRPr sz="1600"/>
            </a:lvl1pPr>
            <a:lvl2pPr indent="-228600" lvl="1" marL="914400" rtl="0" algn="l">
              <a:spcBef>
                <a:spcPts val="1000"/>
              </a:spcBef>
              <a:spcAft>
                <a:spcPts val="0"/>
              </a:spcAft>
              <a:buSzPts val="1120"/>
              <a:buNone/>
              <a:defRPr sz="1400"/>
            </a:lvl2pPr>
            <a:lvl3pPr indent="-228600" lvl="2" marL="1371600" rtl="0" algn="l">
              <a:spcBef>
                <a:spcPts val="1000"/>
              </a:spcBef>
              <a:spcAft>
                <a:spcPts val="0"/>
              </a:spcAft>
              <a:buSzPts val="960"/>
              <a:buNone/>
              <a:defRPr sz="1200"/>
            </a:lvl3pPr>
            <a:lvl4pPr indent="-228600" lvl="3" marL="1828800" rtl="0" algn="l">
              <a:spcBef>
                <a:spcPts val="1000"/>
              </a:spcBef>
              <a:spcAft>
                <a:spcPts val="0"/>
              </a:spcAft>
              <a:buSzPts val="800"/>
              <a:buNone/>
              <a:defRPr sz="1000"/>
            </a:lvl4pPr>
            <a:lvl5pPr indent="-228600" lvl="4" marL="2286000" rtl="0" algn="l">
              <a:spcBef>
                <a:spcPts val="1000"/>
              </a:spcBef>
              <a:spcAft>
                <a:spcPts val="0"/>
              </a:spcAft>
              <a:buSzPts val="800"/>
              <a:buNone/>
              <a:defRPr sz="1000"/>
            </a:lvl5pPr>
            <a:lvl6pPr indent="-228600" lvl="5" marL="2743200" rtl="0" algn="l">
              <a:spcBef>
                <a:spcPts val="1000"/>
              </a:spcBef>
              <a:spcAft>
                <a:spcPts val="0"/>
              </a:spcAft>
              <a:buSzPts val="800"/>
              <a:buNone/>
              <a:defRPr sz="1000"/>
            </a:lvl6pPr>
            <a:lvl7pPr indent="-228600" lvl="6" marL="3200400" rtl="0" algn="l">
              <a:spcBef>
                <a:spcPts val="1000"/>
              </a:spcBef>
              <a:spcAft>
                <a:spcPts val="0"/>
              </a:spcAft>
              <a:buSzPts val="800"/>
              <a:buNone/>
              <a:defRPr sz="1000"/>
            </a:lvl7pPr>
            <a:lvl8pPr indent="-228600" lvl="7" marL="3657600" rtl="0" algn="l">
              <a:spcBef>
                <a:spcPts val="1000"/>
              </a:spcBef>
              <a:spcAft>
                <a:spcPts val="0"/>
              </a:spcAft>
              <a:buSzPts val="800"/>
              <a:buNone/>
              <a:defRPr sz="1000"/>
            </a:lvl8pPr>
            <a:lvl9pPr indent="-228600" lvl="8" marL="4114800" rtl="0" algn="l">
              <a:spcBef>
                <a:spcPts val="1000"/>
              </a:spcBef>
              <a:spcAft>
                <a:spcPts val="0"/>
              </a:spcAft>
              <a:buSzPts val="800"/>
              <a:buNone/>
              <a:defRPr sz="1000"/>
            </a:lvl9pPr>
          </a:lstStyle>
          <a:p/>
        </p:txBody>
      </p:sp>
      <p:sp>
        <p:nvSpPr>
          <p:cNvPr id="312" name="Google Shape;312;p57"/>
          <p:cNvSpPr/>
          <p:nvPr>
            <p:ph idx="2" type="pic"/>
          </p:nvPr>
        </p:nvSpPr>
        <p:spPr>
          <a:xfrm>
            <a:off x="5183188" y="457201"/>
            <a:ext cx="6172200" cy="5403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ido_2 columna Vertical">
  <p:cSld name="03 Contenido_2 columna Vertical">
    <p:spTree>
      <p:nvGrpSpPr>
        <p:cNvPr id="46" name="Shape 46"/>
        <p:cNvGrpSpPr/>
        <p:nvPr/>
      </p:nvGrpSpPr>
      <p:grpSpPr>
        <a:xfrm>
          <a:off x="0" y="0"/>
          <a:ext cx="0" cy="0"/>
          <a:chOff x="0" y="0"/>
          <a:chExt cx="0" cy="0"/>
        </a:xfrm>
      </p:grpSpPr>
      <p:sp>
        <p:nvSpPr>
          <p:cNvPr id="47" name="Google Shape;47;p26"/>
          <p:cNvSpPr/>
          <p:nvPr>
            <p:ph idx="2" type="pic"/>
          </p:nvPr>
        </p:nvSpPr>
        <p:spPr>
          <a:xfrm>
            <a:off x="1" y="0"/>
            <a:ext cx="12192000" cy="6858000"/>
          </a:xfrm>
          <a:prstGeom prst="rect">
            <a:avLst/>
          </a:prstGeom>
          <a:noFill/>
          <a:ln>
            <a:noFill/>
          </a:ln>
        </p:spPr>
      </p:sp>
      <p:sp>
        <p:nvSpPr>
          <p:cNvPr id="48" name="Google Shape;48;p26"/>
          <p:cNvSpPr txBox="1"/>
          <p:nvPr>
            <p:ph idx="1" type="body"/>
          </p:nvPr>
        </p:nvSpPr>
        <p:spPr>
          <a:xfrm>
            <a:off x="1809750" y="1847927"/>
            <a:ext cx="7315200" cy="1461600"/>
          </a:xfrm>
          <a:prstGeom prst="rect">
            <a:avLst/>
          </a:prstGeom>
          <a:noFill/>
          <a:ln>
            <a:noFill/>
          </a:ln>
        </p:spPr>
        <p:txBody>
          <a:bodyPr anchorCtr="0" anchor="t" bIns="45700" lIns="0" spcFirstLastPara="1" rIns="0" wrap="square" tIns="45700">
            <a:noAutofit/>
          </a:bodyPr>
          <a:lstStyle>
            <a:lvl1pPr indent="-299720" lvl="0" marL="457200" rtl="0" algn="l">
              <a:spcBef>
                <a:spcPts val="1000"/>
              </a:spcBef>
              <a:spcAft>
                <a:spcPts val="0"/>
              </a:spcAft>
              <a:buSzPts val="1120"/>
              <a:buChar char="►"/>
              <a:defRPr sz="1400">
                <a:solidFill>
                  <a:srgbClr val="F2F2F2"/>
                </a:solidFill>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49" name="Google Shape;49;p26"/>
          <p:cNvSpPr txBox="1"/>
          <p:nvPr>
            <p:ph type="title"/>
          </p:nvPr>
        </p:nvSpPr>
        <p:spPr>
          <a:xfrm>
            <a:off x="633186" y="557439"/>
            <a:ext cx="10206300" cy="8310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rgbClr val="F2F2F2"/>
              </a:buClr>
              <a:buSzPts val="2400"/>
              <a:buFont typeface="Corbel"/>
              <a:buNone/>
              <a:defRPr sz="2400">
                <a:solidFill>
                  <a:srgbClr val="F2F2F2"/>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26"/>
          <p:cNvSpPr txBox="1"/>
          <p:nvPr>
            <p:ph idx="3" type="body"/>
          </p:nvPr>
        </p:nvSpPr>
        <p:spPr>
          <a:xfrm>
            <a:off x="647700" y="2304413"/>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solidFill>
                  <a:srgbClr val="F2F2F2"/>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1" name="Google Shape;51;p26"/>
          <p:cNvSpPr txBox="1"/>
          <p:nvPr>
            <p:ph idx="4" type="body"/>
          </p:nvPr>
        </p:nvSpPr>
        <p:spPr>
          <a:xfrm>
            <a:off x="1809750" y="4048520"/>
            <a:ext cx="7315200" cy="1461600"/>
          </a:xfrm>
          <a:prstGeom prst="rect">
            <a:avLst/>
          </a:prstGeom>
          <a:noFill/>
          <a:ln>
            <a:noFill/>
          </a:ln>
        </p:spPr>
        <p:txBody>
          <a:bodyPr anchorCtr="0" anchor="t" bIns="45700" lIns="0" spcFirstLastPara="1" rIns="0" wrap="square" tIns="45700">
            <a:noAutofit/>
          </a:bodyPr>
          <a:lstStyle>
            <a:lvl1pPr indent="-299720" lvl="0" marL="457200" rtl="0" algn="l">
              <a:spcBef>
                <a:spcPts val="1000"/>
              </a:spcBef>
              <a:spcAft>
                <a:spcPts val="0"/>
              </a:spcAft>
              <a:buSzPts val="1120"/>
              <a:buChar char="►"/>
              <a:defRPr sz="1400">
                <a:solidFill>
                  <a:srgbClr val="F2F2F2"/>
                </a:solidFill>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2" name="Google Shape;52;p26"/>
          <p:cNvSpPr txBox="1"/>
          <p:nvPr>
            <p:ph idx="5" type="body"/>
          </p:nvPr>
        </p:nvSpPr>
        <p:spPr>
          <a:xfrm>
            <a:off x="647700" y="4505006"/>
            <a:ext cx="548700" cy="548700"/>
          </a:xfrm>
          <a:prstGeom prst="rect">
            <a:avLst/>
          </a:prstGeom>
          <a:noFill/>
          <a:ln>
            <a:noFill/>
          </a:ln>
        </p:spPr>
        <p:txBody>
          <a:bodyPr anchorCtr="0" anchor="ctr" bIns="0" lIns="0" spcFirstLastPara="1" rIns="0" wrap="square" tIns="0">
            <a:noAutofit/>
          </a:bodyPr>
          <a:lstStyle>
            <a:lvl1pPr indent="-228600" lvl="0" marL="457200" rtl="0" algn="ctr">
              <a:spcBef>
                <a:spcPts val="1000"/>
              </a:spcBef>
              <a:spcAft>
                <a:spcPts val="0"/>
              </a:spcAft>
              <a:buSzPts val="1120"/>
              <a:buNone/>
              <a:defRPr sz="1400">
                <a:solidFill>
                  <a:srgbClr val="F2F2F2"/>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3" name="Google Shape;53;p26"/>
          <p:cNvSpPr txBox="1"/>
          <p:nvPr>
            <p:ph idx="12" type="sldNum"/>
          </p:nvPr>
        </p:nvSpPr>
        <p:spPr>
          <a:xfrm>
            <a:off x="11091210" y="6189345"/>
            <a:ext cx="600900" cy="395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sz="1200">
                <a:solidFill>
                  <a:schemeClr val="lt1"/>
                </a:solidFill>
                <a:latin typeface="Trebuchet MS"/>
                <a:ea typeface="Trebuchet MS"/>
                <a:cs typeface="Trebuchet MS"/>
                <a:sym typeface="Trebuchet MS"/>
              </a:defRPr>
            </a:lvl1pPr>
            <a:lvl2pPr indent="0" lvl="1" marL="0" marR="0" rtl="0" algn="ctr">
              <a:spcBef>
                <a:spcPts val="0"/>
              </a:spcBef>
              <a:buNone/>
              <a:defRPr sz="1200">
                <a:solidFill>
                  <a:schemeClr val="lt1"/>
                </a:solidFill>
                <a:latin typeface="Trebuchet MS"/>
                <a:ea typeface="Trebuchet MS"/>
                <a:cs typeface="Trebuchet MS"/>
                <a:sym typeface="Trebuchet MS"/>
              </a:defRPr>
            </a:lvl2pPr>
            <a:lvl3pPr indent="0" lvl="2" marL="0" marR="0" rtl="0" algn="ctr">
              <a:spcBef>
                <a:spcPts val="0"/>
              </a:spcBef>
              <a:buNone/>
              <a:defRPr sz="1200">
                <a:solidFill>
                  <a:schemeClr val="lt1"/>
                </a:solidFill>
                <a:latin typeface="Trebuchet MS"/>
                <a:ea typeface="Trebuchet MS"/>
                <a:cs typeface="Trebuchet MS"/>
                <a:sym typeface="Trebuchet MS"/>
              </a:defRPr>
            </a:lvl3pPr>
            <a:lvl4pPr indent="0" lvl="3" marL="0" marR="0" rtl="0" algn="ctr">
              <a:spcBef>
                <a:spcPts val="0"/>
              </a:spcBef>
              <a:buNone/>
              <a:defRPr sz="1200">
                <a:solidFill>
                  <a:schemeClr val="lt1"/>
                </a:solidFill>
                <a:latin typeface="Trebuchet MS"/>
                <a:ea typeface="Trebuchet MS"/>
                <a:cs typeface="Trebuchet MS"/>
                <a:sym typeface="Trebuchet MS"/>
              </a:defRPr>
            </a:lvl4pPr>
            <a:lvl5pPr indent="0" lvl="4" marL="0" marR="0" rtl="0" algn="ctr">
              <a:spcBef>
                <a:spcPts val="0"/>
              </a:spcBef>
              <a:buNone/>
              <a:defRPr sz="1200">
                <a:solidFill>
                  <a:schemeClr val="lt1"/>
                </a:solidFill>
                <a:latin typeface="Trebuchet MS"/>
                <a:ea typeface="Trebuchet MS"/>
                <a:cs typeface="Trebuchet MS"/>
                <a:sym typeface="Trebuchet MS"/>
              </a:defRPr>
            </a:lvl5pPr>
            <a:lvl6pPr indent="0" lvl="5" marL="0" marR="0" rtl="0" algn="ctr">
              <a:spcBef>
                <a:spcPts val="0"/>
              </a:spcBef>
              <a:buNone/>
              <a:defRPr sz="1200">
                <a:solidFill>
                  <a:schemeClr val="lt1"/>
                </a:solidFill>
                <a:latin typeface="Trebuchet MS"/>
                <a:ea typeface="Trebuchet MS"/>
                <a:cs typeface="Trebuchet MS"/>
                <a:sym typeface="Trebuchet MS"/>
              </a:defRPr>
            </a:lvl6pPr>
            <a:lvl7pPr indent="0" lvl="6" marL="0" marR="0" rtl="0" algn="ctr">
              <a:spcBef>
                <a:spcPts val="0"/>
              </a:spcBef>
              <a:buNone/>
              <a:defRPr sz="1200">
                <a:solidFill>
                  <a:schemeClr val="lt1"/>
                </a:solidFill>
                <a:latin typeface="Trebuchet MS"/>
                <a:ea typeface="Trebuchet MS"/>
                <a:cs typeface="Trebuchet MS"/>
                <a:sym typeface="Trebuchet MS"/>
              </a:defRPr>
            </a:lvl7pPr>
            <a:lvl8pPr indent="0" lvl="7" marL="0" marR="0" rtl="0" algn="ctr">
              <a:spcBef>
                <a:spcPts val="0"/>
              </a:spcBef>
              <a:buNone/>
              <a:defRPr sz="1200">
                <a:solidFill>
                  <a:schemeClr val="lt1"/>
                </a:solidFill>
                <a:latin typeface="Trebuchet MS"/>
                <a:ea typeface="Trebuchet MS"/>
                <a:cs typeface="Trebuchet MS"/>
                <a:sym typeface="Trebuchet MS"/>
              </a:defRPr>
            </a:lvl8pPr>
            <a:lvl9pPr indent="0" lvl="8" marL="0" marR="0" rtl="0" algn="ctr">
              <a:spcBef>
                <a:spcPts val="0"/>
              </a:spcBef>
              <a:buNone/>
              <a:defRPr sz="1200">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54" name="Shape 54"/>
        <p:cNvGrpSpPr/>
        <p:nvPr/>
      </p:nvGrpSpPr>
      <p:grpSpPr>
        <a:xfrm>
          <a:off x="0" y="0"/>
          <a:ext cx="0" cy="0"/>
          <a:chOff x="0" y="0"/>
          <a:chExt cx="0" cy="0"/>
        </a:xfrm>
      </p:grpSpPr>
      <p:grpSp>
        <p:nvGrpSpPr>
          <p:cNvPr id="55" name="Google Shape;55;p27"/>
          <p:cNvGrpSpPr/>
          <p:nvPr/>
        </p:nvGrpSpPr>
        <p:grpSpPr>
          <a:xfrm>
            <a:off x="-104" y="-8467"/>
            <a:ext cx="12192237" cy="6866580"/>
            <a:chOff x="-104" y="-8467"/>
            <a:chExt cx="12192237" cy="6866580"/>
          </a:xfrm>
        </p:grpSpPr>
        <p:cxnSp>
          <p:nvCxnSpPr>
            <p:cNvPr id="56" name="Google Shape;56;p2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7" name="Google Shape;57;p27"/>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8" name="Google Shape;58;p2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59" name="Google Shape;59;p27"/>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0" name="Google Shape;60;p27"/>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7"/>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62" name="Google Shape;62;p27"/>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63" name="Google Shape;63;p27"/>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64" name="Google Shape;64;p27"/>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7"/>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27"/>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Clr>
                <a:schemeClr val="accent1"/>
              </a:buClr>
              <a:buSzPts val="5400"/>
              <a:buFont typeface="Trebuchet MS"/>
              <a:buNone/>
              <a:defRPr sz="54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27"/>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lvl1pPr lvl="0" rtl="0" algn="r">
              <a:spcBef>
                <a:spcPts val="1000"/>
              </a:spcBef>
              <a:spcAft>
                <a:spcPts val="0"/>
              </a:spcAft>
              <a:buSzPts val="1440"/>
              <a:buNone/>
              <a:defRPr>
                <a:solidFill>
                  <a:srgbClr val="7F7F7F"/>
                </a:solidFill>
              </a:defRPr>
            </a:lvl1pPr>
            <a:lvl2pPr lvl="1" rtl="0" algn="ctr">
              <a:spcBef>
                <a:spcPts val="1000"/>
              </a:spcBef>
              <a:spcAft>
                <a:spcPts val="0"/>
              </a:spcAft>
              <a:buSzPts val="1280"/>
              <a:buNone/>
              <a:defRPr>
                <a:solidFill>
                  <a:srgbClr val="888888"/>
                </a:solidFill>
              </a:defRPr>
            </a:lvl2pPr>
            <a:lvl3pPr lvl="2" rtl="0" algn="ctr">
              <a:spcBef>
                <a:spcPts val="1000"/>
              </a:spcBef>
              <a:spcAft>
                <a:spcPts val="0"/>
              </a:spcAft>
              <a:buSzPts val="1120"/>
              <a:buNone/>
              <a:defRPr>
                <a:solidFill>
                  <a:srgbClr val="888888"/>
                </a:solidFill>
              </a:defRPr>
            </a:lvl3pPr>
            <a:lvl4pPr lvl="3" rtl="0" algn="ctr">
              <a:spcBef>
                <a:spcPts val="1000"/>
              </a:spcBef>
              <a:spcAft>
                <a:spcPts val="0"/>
              </a:spcAft>
              <a:buSzPts val="960"/>
              <a:buNone/>
              <a:defRPr>
                <a:solidFill>
                  <a:srgbClr val="888888"/>
                </a:solidFill>
              </a:defRPr>
            </a:lvl4pPr>
            <a:lvl5pPr lvl="4" rtl="0" algn="ctr">
              <a:spcBef>
                <a:spcPts val="1000"/>
              </a:spcBef>
              <a:spcAft>
                <a:spcPts val="0"/>
              </a:spcAft>
              <a:buSzPts val="960"/>
              <a:buNone/>
              <a:defRPr>
                <a:solidFill>
                  <a:srgbClr val="888888"/>
                </a:solidFill>
              </a:defRPr>
            </a:lvl5pPr>
            <a:lvl6pPr lvl="5" rtl="0" algn="ctr">
              <a:spcBef>
                <a:spcPts val="1000"/>
              </a:spcBef>
              <a:spcAft>
                <a:spcPts val="0"/>
              </a:spcAft>
              <a:buSzPts val="960"/>
              <a:buNone/>
              <a:defRPr>
                <a:solidFill>
                  <a:srgbClr val="888888"/>
                </a:solidFill>
              </a:defRPr>
            </a:lvl6pPr>
            <a:lvl7pPr lvl="6" rtl="0" algn="ctr">
              <a:spcBef>
                <a:spcPts val="1000"/>
              </a:spcBef>
              <a:spcAft>
                <a:spcPts val="0"/>
              </a:spcAft>
              <a:buSzPts val="960"/>
              <a:buNone/>
              <a:defRPr>
                <a:solidFill>
                  <a:srgbClr val="888888"/>
                </a:solidFill>
              </a:defRPr>
            </a:lvl7pPr>
            <a:lvl8pPr lvl="7" rtl="0" algn="ctr">
              <a:spcBef>
                <a:spcPts val="1000"/>
              </a:spcBef>
              <a:spcAft>
                <a:spcPts val="0"/>
              </a:spcAft>
              <a:buSzPts val="960"/>
              <a:buNone/>
              <a:defRPr>
                <a:solidFill>
                  <a:srgbClr val="888888"/>
                </a:solidFill>
              </a:defRPr>
            </a:lvl8pPr>
            <a:lvl9pPr lvl="8" rtl="0" algn="ctr">
              <a:spcBef>
                <a:spcPts val="1000"/>
              </a:spcBef>
              <a:spcAft>
                <a:spcPts val="0"/>
              </a:spcAft>
              <a:buSzPts val="960"/>
              <a:buNone/>
              <a:defRPr>
                <a:solidFill>
                  <a:srgbClr val="888888"/>
                </a:solidFill>
              </a:defRPr>
            </a:lvl9pPr>
          </a:lstStyle>
          <a:p/>
        </p:txBody>
      </p:sp>
      <p:sp>
        <p:nvSpPr>
          <p:cNvPr id="68" name="Google Shape;68;p2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2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2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grpSp>
        <p:nvGrpSpPr>
          <p:cNvPr id="71" name="Google Shape;71;p27"/>
          <p:cNvGrpSpPr/>
          <p:nvPr/>
        </p:nvGrpSpPr>
        <p:grpSpPr>
          <a:xfrm>
            <a:off x="9140346" y="5054600"/>
            <a:ext cx="676275" cy="114300"/>
            <a:chOff x="9330846" y="5054600"/>
            <a:chExt cx="676275" cy="114300"/>
          </a:xfrm>
        </p:grpSpPr>
        <p:sp>
          <p:nvSpPr>
            <p:cNvPr id="72" name="Google Shape;72;p27"/>
            <p:cNvSpPr/>
            <p:nvPr/>
          </p:nvSpPr>
          <p:spPr>
            <a:xfrm>
              <a:off x="933084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3" name="Google Shape;73;p27"/>
            <p:cNvSpPr/>
            <p:nvPr/>
          </p:nvSpPr>
          <p:spPr>
            <a:xfrm>
              <a:off x="951817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4" name="Google Shape;74;p27"/>
            <p:cNvSpPr/>
            <p:nvPr/>
          </p:nvSpPr>
          <p:spPr>
            <a:xfrm>
              <a:off x="9705496"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5" name="Google Shape;75;p27"/>
            <p:cNvSpPr/>
            <p:nvPr/>
          </p:nvSpPr>
          <p:spPr>
            <a:xfrm>
              <a:off x="9892821" y="5054600"/>
              <a:ext cx="114300" cy="1143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76" name="Google Shape;76;p27"/>
          <p:cNvSpPr/>
          <p:nvPr/>
        </p:nvSpPr>
        <p:spPr>
          <a:xfrm>
            <a:off x="0" y="0"/>
            <a:ext cx="8568192" cy="6858000"/>
          </a:xfrm>
          <a:custGeom>
            <a:rect b="b" l="l" r="r" t="t"/>
            <a:pathLst>
              <a:path extrusionOk="0" h="6858000" w="3522381">
                <a:moveTo>
                  <a:pt x="0" y="0"/>
                </a:moveTo>
                <a:lnTo>
                  <a:pt x="3522381" y="0"/>
                </a:lnTo>
                <a:lnTo>
                  <a:pt x="51547" y="6858000"/>
                </a:lnTo>
                <a:lnTo>
                  <a:pt x="0" y="6858000"/>
                </a:lnTo>
                <a:close/>
              </a:path>
            </a:pathLst>
          </a:custGeom>
          <a:solidFill>
            <a:srgbClr val="F2F2F2">
              <a:alpha val="7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2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2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2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2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grpSp>
        <p:nvGrpSpPr>
          <p:cNvPr id="82" name="Google Shape;82;p28"/>
          <p:cNvGrpSpPr/>
          <p:nvPr/>
        </p:nvGrpSpPr>
        <p:grpSpPr>
          <a:xfrm>
            <a:off x="0" y="6086479"/>
            <a:ext cx="12192000" cy="600900"/>
            <a:chOff x="0" y="6086479"/>
            <a:chExt cx="12192000" cy="600900"/>
          </a:xfrm>
        </p:grpSpPr>
        <p:sp>
          <p:nvSpPr>
            <p:cNvPr id="83" name="Google Shape;83;p28"/>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28"/>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85" name="Google Shape;85;p28"/>
          <p:cNvSpPr txBox="1"/>
          <p:nvPr/>
        </p:nvSpPr>
        <p:spPr>
          <a:xfrm>
            <a:off x="11091210" y="6189345"/>
            <a:ext cx="600900" cy="39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6" name="Shape 86"/>
        <p:cNvGrpSpPr/>
        <p:nvPr/>
      </p:nvGrpSpPr>
      <p:grpSpPr>
        <a:xfrm>
          <a:off x="0" y="0"/>
          <a:ext cx="0" cy="0"/>
          <a:chOff x="0" y="0"/>
          <a:chExt cx="0" cy="0"/>
        </a:xfrm>
      </p:grpSpPr>
      <p:sp>
        <p:nvSpPr>
          <p:cNvPr id="87" name="Google Shape;87;p2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2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2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s-ES"/>
              <a:t>‹#›</a:t>
            </a:fld>
            <a:endParaRPr/>
          </a:p>
        </p:txBody>
      </p:sp>
      <p:grpSp>
        <p:nvGrpSpPr>
          <p:cNvPr id="90" name="Google Shape;90;p29"/>
          <p:cNvGrpSpPr/>
          <p:nvPr/>
        </p:nvGrpSpPr>
        <p:grpSpPr>
          <a:xfrm>
            <a:off x="0" y="6086479"/>
            <a:ext cx="12192000" cy="600900"/>
            <a:chOff x="0" y="6086479"/>
            <a:chExt cx="12192000" cy="600900"/>
          </a:xfrm>
        </p:grpSpPr>
        <p:sp>
          <p:nvSpPr>
            <p:cNvPr id="91" name="Google Shape;91;p29"/>
            <p:cNvSpPr/>
            <p:nvPr/>
          </p:nvSpPr>
          <p:spPr>
            <a:xfrm>
              <a:off x="0" y="6355760"/>
              <a:ext cx="12192000" cy="9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92" name="Google Shape;92;p29"/>
            <p:cNvSpPr/>
            <p:nvPr/>
          </p:nvSpPr>
          <p:spPr>
            <a:xfrm>
              <a:off x="11091210" y="6086479"/>
              <a:ext cx="600900" cy="600900"/>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con imagen">
  <p:cSld name="Encabezado de sección con imagen">
    <p:spTree>
      <p:nvGrpSpPr>
        <p:cNvPr id="93" name="Shape 93"/>
        <p:cNvGrpSpPr/>
        <p:nvPr/>
      </p:nvGrpSpPr>
      <p:grpSpPr>
        <a:xfrm>
          <a:off x="0" y="0"/>
          <a:ext cx="0" cy="0"/>
          <a:chOff x="0" y="0"/>
          <a:chExt cx="0" cy="0"/>
        </a:xfrm>
      </p:grpSpPr>
      <p:sp>
        <p:nvSpPr>
          <p:cNvPr id="94" name="Google Shape;94;p30"/>
          <p:cNvSpPr/>
          <p:nvPr>
            <p:ph idx="2" type="pic"/>
          </p:nvPr>
        </p:nvSpPr>
        <p:spPr>
          <a:xfrm>
            <a:off x="-2" y="0"/>
            <a:ext cx="12192000" cy="6858000"/>
          </a:xfrm>
          <a:prstGeom prst="rect">
            <a:avLst/>
          </a:prstGeom>
          <a:noFill/>
          <a:ln>
            <a:noFill/>
          </a:ln>
        </p:spPr>
      </p:sp>
      <p:sp>
        <p:nvSpPr>
          <p:cNvPr id="95" name="Google Shape;95;p30"/>
          <p:cNvSpPr txBox="1"/>
          <p:nvPr>
            <p:ph type="title"/>
          </p:nvPr>
        </p:nvSpPr>
        <p:spPr>
          <a:xfrm>
            <a:off x="4590288" y="2313432"/>
            <a:ext cx="6592800" cy="2852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lt1"/>
              </a:buClr>
              <a:buSzPts val="6000"/>
              <a:buFont typeface="Trebuchet MS"/>
              <a:buNone/>
              <a:defRPr sz="60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30"/>
          <p:cNvSpPr txBox="1"/>
          <p:nvPr>
            <p:ph idx="1" type="body"/>
          </p:nvPr>
        </p:nvSpPr>
        <p:spPr>
          <a:xfrm>
            <a:off x="4590288" y="5193792"/>
            <a:ext cx="6592800" cy="9783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280"/>
              <a:buNone/>
              <a:defRPr sz="1600">
                <a:solidFill>
                  <a:schemeClr val="lt1"/>
                </a:solidFill>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ágenes_Texto importante 01">
  <p:cSld name="2 Imágenes_Texto importante 01">
    <p:spTree>
      <p:nvGrpSpPr>
        <p:cNvPr id="97" name="Shape 97"/>
        <p:cNvGrpSpPr/>
        <p:nvPr/>
      </p:nvGrpSpPr>
      <p:grpSpPr>
        <a:xfrm>
          <a:off x="0" y="0"/>
          <a:ext cx="0" cy="0"/>
          <a:chOff x="0" y="0"/>
          <a:chExt cx="0" cy="0"/>
        </a:xfrm>
      </p:grpSpPr>
      <p:sp>
        <p:nvSpPr>
          <p:cNvPr id="98" name="Google Shape;98;p31"/>
          <p:cNvSpPr/>
          <p:nvPr>
            <p:ph idx="2" type="pic"/>
          </p:nvPr>
        </p:nvSpPr>
        <p:spPr>
          <a:xfrm>
            <a:off x="6464300" y="0"/>
            <a:ext cx="5727600" cy="6858000"/>
          </a:xfrm>
          <a:prstGeom prst="rect">
            <a:avLst/>
          </a:prstGeom>
          <a:noFill/>
          <a:ln>
            <a:noFill/>
          </a:ln>
        </p:spPr>
      </p:sp>
      <p:sp>
        <p:nvSpPr>
          <p:cNvPr id="99" name="Google Shape;99;p31"/>
          <p:cNvSpPr/>
          <p:nvPr>
            <p:ph idx="3" type="pic"/>
          </p:nvPr>
        </p:nvSpPr>
        <p:spPr>
          <a:xfrm>
            <a:off x="0" y="0"/>
            <a:ext cx="8087400" cy="6858000"/>
          </a:xfrm>
          <a:prstGeom prst="rect">
            <a:avLst/>
          </a:prstGeom>
          <a:noFill/>
          <a:ln>
            <a:noFill/>
          </a:ln>
        </p:spPr>
      </p:sp>
      <p:sp>
        <p:nvSpPr>
          <p:cNvPr id="100" name="Google Shape;100;p31"/>
          <p:cNvSpPr txBox="1"/>
          <p:nvPr>
            <p:ph idx="1" type="body"/>
          </p:nvPr>
        </p:nvSpPr>
        <p:spPr>
          <a:xfrm>
            <a:off x="785586" y="5047107"/>
            <a:ext cx="5005500" cy="1005900"/>
          </a:xfrm>
          <a:prstGeom prst="rect">
            <a:avLst/>
          </a:prstGeom>
          <a:noFill/>
          <a:ln>
            <a:noFill/>
          </a:ln>
        </p:spPr>
        <p:txBody>
          <a:bodyPr anchorCtr="0" anchor="t" bIns="45700" lIns="0" spcFirstLastPara="1" rIns="0" wrap="square" tIns="45700">
            <a:noAutofit/>
          </a:bodyPr>
          <a:lstStyle>
            <a:lvl1pPr indent="-228600" lvl="0" marL="457200" rtl="0" algn="l">
              <a:spcBef>
                <a:spcPts val="1000"/>
              </a:spcBef>
              <a:spcAft>
                <a:spcPts val="0"/>
              </a:spcAft>
              <a:buSzPts val="1280"/>
              <a:buNone/>
              <a:defRPr sz="1600">
                <a:solidFill>
                  <a:schemeClr val="dk1"/>
                </a:solidFill>
                <a:latin typeface="Trebuchet MS"/>
                <a:ea typeface="Trebuchet MS"/>
                <a:cs typeface="Trebuchet MS"/>
                <a:sym typeface="Trebuchet MS"/>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101" name="Google Shape;101;p31"/>
          <p:cNvSpPr txBox="1"/>
          <p:nvPr>
            <p:ph type="title"/>
          </p:nvPr>
        </p:nvSpPr>
        <p:spPr>
          <a:xfrm>
            <a:off x="785586" y="4081468"/>
            <a:ext cx="5005500" cy="822900"/>
          </a:xfrm>
          <a:prstGeom prst="rect">
            <a:avLst/>
          </a:prstGeom>
          <a:noFill/>
          <a:ln>
            <a:noFill/>
          </a:ln>
        </p:spPr>
        <p:txBody>
          <a:bodyPr anchorCtr="0" anchor="t" bIns="45700" lIns="0" spcFirstLastPara="1" rIns="91425" wrap="square" tIns="45700">
            <a:noAutofit/>
          </a:bodyPr>
          <a:lstStyle>
            <a:lvl1pPr lvl="0" rtl="0" algn="l">
              <a:spcBef>
                <a:spcPts val="0"/>
              </a:spcBef>
              <a:spcAft>
                <a:spcPts val="0"/>
              </a:spcAft>
              <a:buClr>
                <a:schemeClr val="dk1"/>
              </a:buClr>
              <a:buSzPts val="2400"/>
              <a:buFont typeface="Arial"/>
              <a:buNone/>
              <a:defRPr sz="2400">
                <a:solidFill>
                  <a:schemeClr val="dk1"/>
                </a:solidFill>
                <a:latin typeface="Corbel"/>
                <a:ea typeface="Corbel"/>
                <a:cs typeface="Corbel"/>
                <a:sym typeface="Corbe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31"/>
          <p:cNvSpPr txBox="1"/>
          <p:nvPr>
            <p:ph idx="12" type="sldNum"/>
          </p:nvPr>
        </p:nvSpPr>
        <p:spPr>
          <a:xfrm>
            <a:off x="11091210" y="6189345"/>
            <a:ext cx="600900" cy="3951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sz="1200">
                <a:solidFill>
                  <a:schemeClr val="lt1"/>
                </a:solidFill>
                <a:latin typeface="Trebuchet MS"/>
                <a:ea typeface="Trebuchet MS"/>
                <a:cs typeface="Trebuchet MS"/>
                <a:sym typeface="Trebuchet MS"/>
              </a:defRPr>
            </a:lvl1pPr>
            <a:lvl2pPr indent="0" lvl="1" marL="0" marR="0" rtl="0" algn="ctr">
              <a:spcBef>
                <a:spcPts val="0"/>
              </a:spcBef>
              <a:buNone/>
              <a:defRPr sz="1200">
                <a:solidFill>
                  <a:schemeClr val="lt1"/>
                </a:solidFill>
                <a:latin typeface="Trebuchet MS"/>
                <a:ea typeface="Trebuchet MS"/>
                <a:cs typeface="Trebuchet MS"/>
                <a:sym typeface="Trebuchet MS"/>
              </a:defRPr>
            </a:lvl2pPr>
            <a:lvl3pPr indent="0" lvl="2" marL="0" marR="0" rtl="0" algn="ctr">
              <a:spcBef>
                <a:spcPts val="0"/>
              </a:spcBef>
              <a:buNone/>
              <a:defRPr sz="1200">
                <a:solidFill>
                  <a:schemeClr val="lt1"/>
                </a:solidFill>
                <a:latin typeface="Trebuchet MS"/>
                <a:ea typeface="Trebuchet MS"/>
                <a:cs typeface="Trebuchet MS"/>
                <a:sym typeface="Trebuchet MS"/>
              </a:defRPr>
            </a:lvl3pPr>
            <a:lvl4pPr indent="0" lvl="3" marL="0" marR="0" rtl="0" algn="ctr">
              <a:spcBef>
                <a:spcPts val="0"/>
              </a:spcBef>
              <a:buNone/>
              <a:defRPr sz="1200">
                <a:solidFill>
                  <a:schemeClr val="lt1"/>
                </a:solidFill>
                <a:latin typeface="Trebuchet MS"/>
                <a:ea typeface="Trebuchet MS"/>
                <a:cs typeface="Trebuchet MS"/>
                <a:sym typeface="Trebuchet MS"/>
              </a:defRPr>
            </a:lvl4pPr>
            <a:lvl5pPr indent="0" lvl="4" marL="0" marR="0" rtl="0" algn="ctr">
              <a:spcBef>
                <a:spcPts val="0"/>
              </a:spcBef>
              <a:buNone/>
              <a:defRPr sz="1200">
                <a:solidFill>
                  <a:schemeClr val="lt1"/>
                </a:solidFill>
                <a:latin typeface="Trebuchet MS"/>
                <a:ea typeface="Trebuchet MS"/>
                <a:cs typeface="Trebuchet MS"/>
                <a:sym typeface="Trebuchet MS"/>
              </a:defRPr>
            </a:lvl5pPr>
            <a:lvl6pPr indent="0" lvl="5" marL="0" marR="0" rtl="0" algn="ctr">
              <a:spcBef>
                <a:spcPts val="0"/>
              </a:spcBef>
              <a:buNone/>
              <a:defRPr sz="1200">
                <a:solidFill>
                  <a:schemeClr val="lt1"/>
                </a:solidFill>
                <a:latin typeface="Trebuchet MS"/>
                <a:ea typeface="Trebuchet MS"/>
                <a:cs typeface="Trebuchet MS"/>
                <a:sym typeface="Trebuchet MS"/>
              </a:defRPr>
            </a:lvl6pPr>
            <a:lvl7pPr indent="0" lvl="6" marL="0" marR="0" rtl="0" algn="ctr">
              <a:spcBef>
                <a:spcPts val="0"/>
              </a:spcBef>
              <a:buNone/>
              <a:defRPr sz="1200">
                <a:solidFill>
                  <a:schemeClr val="lt1"/>
                </a:solidFill>
                <a:latin typeface="Trebuchet MS"/>
                <a:ea typeface="Trebuchet MS"/>
                <a:cs typeface="Trebuchet MS"/>
                <a:sym typeface="Trebuchet MS"/>
              </a:defRPr>
            </a:lvl7pPr>
            <a:lvl8pPr indent="0" lvl="7" marL="0" marR="0" rtl="0" algn="ctr">
              <a:spcBef>
                <a:spcPts val="0"/>
              </a:spcBef>
              <a:buNone/>
              <a:defRPr sz="1200">
                <a:solidFill>
                  <a:schemeClr val="lt1"/>
                </a:solidFill>
                <a:latin typeface="Trebuchet MS"/>
                <a:ea typeface="Trebuchet MS"/>
                <a:cs typeface="Trebuchet MS"/>
                <a:sym typeface="Trebuchet MS"/>
              </a:defRPr>
            </a:lvl8pPr>
            <a:lvl9pPr indent="0" lvl="8" marL="0" marR="0" rtl="0" algn="ctr">
              <a:spcBef>
                <a:spcPts val="0"/>
              </a:spcBef>
              <a:buNone/>
              <a:defRPr sz="1200">
                <a:solidFill>
                  <a:schemeClr val="l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2"/>
          <p:cNvGrpSpPr/>
          <p:nvPr/>
        </p:nvGrpSpPr>
        <p:grpSpPr>
          <a:xfrm>
            <a:off x="0" y="-8467"/>
            <a:ext cx="12192133" cy="6866580"/>
            <a:chOff x="0" y="-8467"/>
            <a:chExt cx="12192133" cy="6866580"/>
          </a:xfrm>
        </p:grpSpPr>
        <p:cxnSp>
          <p:nvCxnSpPr>
            <p:cNvPr id="11" name="Google Shape;11;p2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2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13" name="Google Shape;13;p2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4" name="Google Shape;14;p2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2"/>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17" name="Google Shape;17;p2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18" name="Google Shape;18;p2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9" name="Google Shape;19;p2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2"/>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2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2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2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2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ct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ct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ct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ct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ct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ct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ct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ct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15.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17.png"/><Relationship Id="rId5" Type="http://schemas.openxmlformats.org/officeDocument/2006/relationships/hyperlink" Target="https://www.educa.jccm.es/es/fpclm/estudios-formacion-profesional/estudios-ofertados-formacion-profesional/catalogo-titulos-formacion-profesional" TargetMode="External"/><Relationship Id="rId6" Type="http://schemas.openxmlformats.org/officeDocument/2006/relationships/hyperlink" Target="https://www.educa.jccm.es/es/fpclm/estudios-formacion-profesional/estudios-ofertados-formacion-profesional/catalogo-titulos-formacion-profesional" TargetMode="External"/><Relationship Id="rId7"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23.png"/><Relationship Id="rId5" Type="http://schemas.openxmlformats.org/officeDocument/2006/relationships/image" Target="../media/image15.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www.uclm.es/misiones/estudios/catalogodeestudios" TargetMode="External"/><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5.png"/><Relationship Id="rId5"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s://educamosclm.castillalamancha.es" TargetMode="External"/><Relationship Id="rId5" Type="http://schemas.openxmlformats.org/officeDocument/2006/relationships/image" Target="../media/image25.png"/><Relationship Id="rId6"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hyperlink" Target="https://www.educacionyfp.gob.es/servicios-al-ciudadano/catalogo/estudiantes/becas-ayudas/para-estudiar.html" TargetMode="External"/><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www.educa.jccm.es/es/admision/admision-formacion-profesional/admision-ciclos-formativos-regimen-presencial" TargetMode="External"/><Relationship Id="rId4" Type="http://schemas.openxmlformats.org/officeDocument/2006/relationships/hyperlink" Target="https://www.educa.jccm.es/es/admision/admision-formacion-profesional/notas-corte-admision-ciclos-formativos-f-p-modalidad-pres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6.jpg"/><Relationship Id="rId4" Type="http://schemas.openxmlformats.org/officeDocument/2006/relationships/hyperlink" Target="https://orientabolanos.blogspot.com/" TargetMode="External"/><Relationship Id="rId5" Type="http://schemas.openxmlformats.org/officeDocument/2006/relationships/hyperlink" Target="http://iesberengueladecastilla.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7" name="Shape 317"/>
        <p:cNvGrpSpPr/>
        <p:nvPr/>
      </p:nvGrpSpPr>
      <p:grpSpPr>
        <a:xfrm>
          <a:off x="0" y="0"/>
          <a:ext cx="0" cy="0"/>
          <a:chOff x="0" y="0"/>
          <a:chExt cx="0" cy="0"/>
        </a:xfrm>
      </p:grpSpPr>
      <p:pic>
        <p:nvPicPr>
          <p:cNvPr descr="Tres personas sentadas en una mesa de picnic" id="318" name="Google Shape;318;p1"/>
          <p:cNvPicPr preferRelativeResize="0"/>
          <p:nvPr>
            <p:ph idx="2" type="pic"/>
          </p:nvPr>
        </p:nvPicPr>
        <p:blipFill rotWithShape="1">
          <a:blip r:embed="rId3">
            <a:alphaModFix/>
          </a:blip>
          <a:srcRect b="2" l="0" r="0" t="2"/>
          <a:stretch/>
        </p:blipFill>
        <p:spPr>
          <a:xfrm>
            <a:off x="-1" y="0"/>
            <a:ext cx="6676568" cy="6858000"/>
          </a:xfrm>
          <a:prstGeom prst="rect">
            <a:avLst/>
          </a:prstGeom>
          <a:noFill/>
          <a:ln>
            <a:noFill/>
          </a:ln>
        </p:spPr>
      </p:pic>
      <p:sp>
        <p:nvSpPr>
          <p:cNvPr id="319" name="Google Shape;319;p1"/>
          <p:cNvSpPr txBox="1"/>
          <p:nvPr>
            <p:ph type="ctrTitle"/>
          </p:nvPr>
        </p:nvSpPr>
        <p:spPr>
          <a:xfrm>
            <a:off x="6676567" y="602840"/>
            <a:ext cx="5210633" cy="3611880"/>
          </a:xfrm>
          <a:prstGeom prst="rect">
            <a:avLst/>
          </a:prstGeom>
          <a:noFill/>
          <a:ln>
            <a:noFill/>
          </a:ln>
        </p:spPr>
        <p:txBody>
          <a:bodyPr anchorCtr="1" anchor="b" bIns="45700" lIns="91425" spcFirstLastPara="1" rIns="91425" wrap="square" tIns="45700">
            <a:noAutofit/>
          </a:bodyPr>
          <a:lstStyle/>
          <a:p>
            <a:pPr indent="0" lvl="0" marL="0" rtl="0" algn="ctr">
              <a:spcBef>
                <a:spcPts val="0"/>
              </a:spcBef>
              <a:spcAft>
                <a:spcPts val="0"/>
              </a:spcAft>
              <a:buClr>
                <a:schemeClr val="dk1"/>
              </a:buClr>
              <a:buSzPts val="3600"/>
              <a:buFont typeface="Trebuchet MS"/>
              <a:buNone/>
            </a:pPr>
            <a:r>
              <a:rPr lang="es-ES">
                <a:solidFill>
                  <a:schemeClr val="dk1"/>
                </a:solidFill>
              </a:rPr>
              <a:t>ORIENTACIÓN  A LAS FAMILIAS DE </a:t>
            </a:r>
            <a:br>
              <a:rPr lang="es-ES">
                <a:solidFill>
                  <a:schemeClr val="dk1"/>
                </a:solidFill>
              </a:rPr>
            </a:br>
            <a:r>
              <a:rPr lang="es-ES">
                <a:solidFill>
                  <a:schemeClr val="dk1"/>
                </a:solidFill>
              </a:rPr>
              <a:t>4º ESO</a:t>
            </a:r>
            <a:br>
              <a:rPr lang="es-ES"/>
            </a:br>
            <a:r>
              <a:rPr b="1" lang="es-ES">
                <a:solidFill>
                  <a:srgbClr val="FF0000"/>
                </a:solidFill>
              </a:rPr>
              <a:t>Curso 2024-2025</a:t>
            </a:r>
            <a:br>
              <a:rPr b="1" lang="es-ES">
                <a:solidFill>
                  <a:srgbClr val="FF0000"/>
                </a:solidFill>
              </a:rPr>
            </a:br>
            <a:endParaRPr/>
          </a:p>
        </p:txBody>
      </p:sp>
      <p:sp>
        <p:nvSpPr>
          <p:cNvPr id="320" name="Google Shape;320;p1"/>
          <p:cNvSpPr txBox="1"/>
          <p:nvPr>
            <p:ph idx="1" type="subTitle"/>
          </p:nvPr>
        </p:nvSpPr>
        <p:spPr>
          <a:xfrm>
            <a:off x="6776581" y="3958438"/>
            <a:ext cx="5415419" cy="1012807"/>
          </a:xfrm>
          <a:prstGeom prst="rect">
            <a:avLst/>
          </a:prstGeom>
          <a:solidFill>
            <a:schemeClr val="accent2"/>
          </a:solid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280"/>
              <a:buNone/>
            </a:pPr>
            <a:r>
              <a:rPr b="1" lang="es-ES" sz="1600">
                <a:solidFill>
                  <a:schemeClr val="dk1"/>
                </a:solidFill>
                <a:latin typeface="Bookman Old Style"/>
                <a:ea typeface="Bookman Old Style"/>
                <a:cs typeface="Bookman Old Style"/>
                <a:sym typeface="Bookman Old Style"/>
              </a:rPr>
              <a:t>IES “Berenguela de Castilla”	</a:t>
            </a:r>
            <a:endParaRPr b="1" sz="1600">
              <a:solidFill>
                <a:schemeClr val="dk1"/>
              </a:solidFill>
              <a:latin typeface="Bookman Old Style"/>
              <a:ea typeface="Bookman Old Style"/>
              <a:cs typeface="Bookman Old Style"/>
              <a:sym typeface="Bookman Old Style"/>
            </a:endParaRPr>
          </a:p>
          <a:p>
            <a:pPr indent="0" lvl="0" marL="0" rtl="0" algn="just">
              <a:lnSpc>
                <a:spcPct val="100000"/>
              </a:lnSpc>
              <a:spcBef>
                <a:spcPts val="0"/>
              </a:spcBef>
              <a:spcAft>
                <a:spcPts val="0"/>
              </a:spcAft>
              <a:buSzPts val="1280"/>
              <a:buNone/>
            </a:pPr>
            <a:r>
              <a:rPr b="1" lang="es-ES" sz="1600">
                <a:solidFill>
                  <a:schemeClr val="dk1"/>
                </a:solidFill>
                <a:latin typeface="Bookman Old Style"/>
                <a:ea typeface="Bookman Old Style"/>
                <a:cs typeface="Bookman Old Style"/>
                <a:sym typeface="Bookman Old Style"/>
              </a:rPr>
              <a:t>C/ Teófila Sánchez 14, </a:t>
            </a:r>
            <a:endParaRPr b="1" sz="1600">
              <a:solidFill>
                <a:schemeClr val="dk1"/>
              </a:solidFill>
              <a:latin typeface="Bookman Old Style"/>
              <a:ea typeface="Bookman Old Style"/>
              <a:cs typeface="Bookman Old Style"/>
              <a:sym typeface="Bookman Old Style"/>
            </a:endParaRPr>
          </a:p>
          <a:p>
            <a:pPr indent="0" lvl="0" marL="0" rtl="0" algn="just">
              <a:lnSpc>
                <a:spcPct val="100000"/>
              </a:lnSpc>
              <a:spcBef>
                <a:spcPts val="0"/>
              </a:spcBef>
              <a:spcAft>
                <a:spcPts val="0"/>
              </a:spcAft>
              <a:buSzPts val="1280"/>
              <a:buNone/>
            </a:pPr>
            <a:r>
              <a:rPr b="1" lang="es-ES" sz="1600">
                <a:solidFill>
                  <a:schemeClr val="dk1"/>
                </a:solidFill>
                <a:latin typeface="Bookman Old Style"/>
                <a:ea typeface="Bookman Old Style"/>
                <a:cs typeface="Bookman Old Style"/>
                <a:sym typeface="Bookman Old Style"/>
              </a:rPr>
              <a:t>13260 Bolaños de  Calatrava              </a:t>
            </a:r>
            <a:endParaRPr/>
          </a:p>
          <a:p>
            <a:pPr indent="0" lvl="0" marL="0" rtl="0" algn="just">
              <a:lnSpc>
                <a:spcPct val="100000"/>
              </a:lnSpc>
              <a:spcBef>
                <a:spcPts val="0"/>
              </a:spcBef>
              <a:spcAft>
                <a:spcPts val="0"/>
              </a:spcAft>
              <a:buSzPts val="1280"/>
              <a:buNone/>
            </a:pPr>
            <a:r>
              <a:rPr b="1" lang="es-ES" sz="1600">
                <a:solidFill>
                  <a:schemeClr val="dk1"/>
                </a:solidFill>
                <a:latin typeface="Bookman Old Style"/>
                <a:ea typeface="Bookman Old Style"/>
                <a:cs typeface="Bookman Old Style"/>
                <a:sym typeface="Bookman Old Style"/>
              </a:rPr>
              <a:t>Tlfo.:926872909 </a:t>
            </a:r>
            <a:endParaRPr b="1" sz="1600">
              <a:solidFill>
                <a:schemeClr val="dk1"/>
              </a:solidFill>
              <a:latin typeface="Bookman Old Style"/>
              <a:ea typeface="Bookman Old Style"/>
              <a:cs typeface="Bookman Old Style"/>
              <a:sym typeface="Bookman Old Style"/>
            </a:endParaRPr>
          </a:p>
        </p:txBody>
      </p:sp>
      <p:grpSp>
        <p:nvGrpSpPr>
          <p:cNvPr descr="elemento decorativo" id="321" name="Google Shape;321;p1"/>
          <p:cNvGrpSpPr/>
          <p:nvPr/>
        </p:nvGrpSpPr>
        <p:grpSpPr>
          <a:xfrm>
            <a:off x="-3740" y="0"/>
            <a:ext cx="6208649" cy="6858000"/>
            <a:chOff x="-3740" y="0"/>
            <a:chExt cx="6208649" cy="6858000"/>
          </a:xfrm>
        </p:grpSpPr>
        <p:sp>
          <p:nvSpPr>
            <p:cNvPr id="322" name="Google Shape;322;p1"/>
            <p:cNvSpPr/>
            <p:nvPr/>
          </p:nvSpPr>
          <p:spPr>
            <a:xfrm>
              <a:off x="-3740" y="0"/>
              <a:ext cx="6208649" cy="6858000"/>
            </a:xfrm>
            <a:custGeom>
              <a:rect b="b" l="l" r="r" t="t"/>
              <a:pathLst>
                <a:path extrusionOk="0" h="6858000" w="6208649">
                  <a:moveTo>
                    <a:pt x="0" y="0"/>
                  </a:moveTo>
                  <a:lnTo>
                    <a:pt x="6208649" y="0"/>
                  </a:lnTo>
                  <a:lnTo>
                    <a:pt x="2737815" y="6858000"/>
                  </a:lnTo>
                  <a:lnTo>
                    <a:pt x="0" y="6858000"/>
                  </a:lnTo>
                  <a:close/>
                </a:path>
              </a:pathLst>
            </a:custGeom>
            <a:solidFill>
              <a:srgbClr val="F2F2F2">
                <a:alpha val="5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23" name="Google Shape;323;p1"/>
            <p:cNvSpPr/>
            <p:nvPr/>
          </p:nvSpPr>
          <p:spPr>
            <a:xfrm>
              <a:off x="1451429" y="0"/>
              <a:ext cx="3222172" cy="6858000"/>
            </a:xfrm>
            <a:prstGeom prst="rect">
              <a:avLst/>
            </a:prstGeom>
            <a:solidFill>
              <a:schemeClr val="accent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grpSp>
      <p:pic>
        <p:nvPicPr>
          <p:cNvPr id="324" name="Google Shape;324;p1"/>
          <p:cNvPicPr preferRelativeResize="0"/>
          <p:nvPr/>
        </p:nvPicPr>
        <p:blipFill rotWithShape="1">
          <a:blip r:embed="rId4">
            <a:alphaModFix/>
          </a:blip>
          <a:srcRect b="0" l="0" r="0" t="0"/>
          <a:stretch/>
        </p:blipFill>
        <p:spPr>
          <a:xfrm>
            <a:off x="10759316" y="5656984"/>
            <a:ext cx="1432684" cy="1201016"/>
          </a:xfrm>
          <a:prstGeom prst="rect">
            <a:avLst/>
          </a:prstGeom>
          <a:noFill/>
          <a:ln>
            <a:noFill/>
          </a:ln>
        </p:spPr>
      </p:pic>
      <p:sp>
        <p:nvSpPr>
          <p:cNvPr id="325" name="Google Shape;325;p1"/>
          <p:cNvSpPr txBox="1"/>
          <p:nvPr/>
        </p:nvSpPr>
        <p:spPr>
          <a:xfrm>
            <a:off x="7663886" y="6257492"/>
            <a:ext cx="21081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1800" u="none" cap="none" strike="noStrike">
                <a:solidFill>
                  <a:schemeClr val="dk1"/>
                </a:solidFill>
                <a:latin typeface="Trebuchet MS"/>
                <a:ea typeface="Trebuchet MS"/>
                <a:cs typeface="Trebuchet MS"/>
                <a:sym typeface="Trebuchet MS"/>
              </a:rPr>
              <a:t>Dpto. Orientación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g2b965a34425_0_0"/>
          <p:cNvPicPr preferRelativeResize="0"/>
          <p:nvPr/>
        </p:nvPicPr>
        <p:blipFill>
          <a:blip r:embed="rId3">
            <a:alphaModFix/>
          </a:blip>
          <a:stretch>
            <a:fillRect/>
          </a:stretch>
        </p:blipFill>
        <p:spPr>
          <a:xfrm>
            <a:off x="152400" y="152400"/>
            <a:ext cx="11887200" cy="3159550"/>
          </a:xfrm>
          <a:prstGeom prst="rect">
            <a:avLst/>
          </a:prstGeom>
          <a:noFill/>
          <a:ln>
            <a:noFill/>
          </a:ln>
        </p:spPr>
      </p:pic>
      <p:pic>
        <p:nvPicPr>
          <p:cNvPr id="407" name="Google Shape;407;g2b965a34425_0_0"/>
          <p:cNvPicPr preferRelativeResize="0"/>
          <p:nvPr/>
        </p:nvPicPr>
        <p:blipFill>
          <a:blip r:embed="rId4">
            <a:alphaModFix/>
          </a:blip>
          <a:stretch>
            <a:fillRect/>
          </a:stretch>
        </p:blipFill>
        <p:spPr>
          <a:xfrm>
            <a:off x="152400" y="3428999"/>
            <a:ext cx="11887200" cy="3159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206b141bfb1_0_0"/>
          <p:cNvPicPr preferRelativeResize="0"/>
          <p:nvPr/>
        </p:nvPicPr>
        <p:blipFill>
          <a:blip r:embed="rId3">
            <a:alphaModFix/>
          </a:blip>
          <a:stretch>
            <a:fillRect/>
          </a:stretch>
        </p:blipFill>
        <p:spPr>
          <a:xfrm>
            <a:off x="310900" y="0"/>
            <a:ext cx="11448274" cy="671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8"/>
          <p:cNvSpPr txBox="1"/>
          <p:nvPr/>
        </p:nvSpPr>
        <p:spPr>
          <a:xfrm>
            <a:off x="786375" y="548650"/>
            <a:ext cx="79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419" name="Google Shape;419;p8"/>
          <p:cNvSpPr/>
          <p:nvPr/>
        </p:nvSpPr>
        <p:spPr>
          <a:xfrm>
            <a:off x="4096650" y="210300"/>
            <a:ext cx="3584400" cy="95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8"/>
          <p:cNvSpPr txBox="1"/>
          <p:nvPr/>
        </p:nvSpPr>
        <p:spPr>
          <a:xfrm>
            <a:off x="4096650" y="254850"/>
            <a:ext cx="3584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4400">
                <a:latin typeface="Trebuchet MS"/>
                <a:ea typeface="Trebuchet MS"/>
                <a:cs typeface="Trebuchet MS"/>
                <a:sym typeface="Trebuchet MS"/>
              </a:rPr>
              <a:t> PROMOCIÓN</a:t>
            </a:r>
            <a:endParaRPr b="1" sz="4400">
              <a:latin typeface="Trebuchet MS"/>
              <a:ea typeface="Trebuchet MS"/>
              <a:cs typeface="Trebuchet MS"/>
              <a:sym typeface="Trebuchet MS"/>
            </a:endParaRPr>
          </a:p>
        </p:txBody>
      </p:sp>
      <p:sp>
        <p:nvSpPr>
          <p:cNvPr id="421" name="Google Shape;421;p8"/>
          <p:cNvSpPr/>
          <p:nvPr/>
        </p:nvSpPr>
        <p:spPr>
          <a:xfrm>
            <a:off x="529500" y="3471700"/>
            <a:ext cx="10718700" cy="12006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422" name="Google Shape;422;p8"/>
          <p:cNvSpPr txBox="1"/>
          <p:nvPr/>
        </p:nvSpPr>
        <p:spPr>
          <a:xfrm>
            <a:off x="598350" y="3471700"/>
            <a:ext cx="10498800" cy="1200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2200">
                <a:latin typeface="Trebuchet MS"/>
                <a:ea typeface="Trebuchet MS"/>
                <a:cs typeface="Trebuchet MS"/>
                <a:sym typeface="Trebuchet MS"/>
              </a:rPr>
              <a:t>Al finalizar segundo el alumnado que tuviera evaluación negativa en algunas materias podrán matricularse únicamente de estas u optar por repetir el curso completo.</a:t>
            </a:r>
            <a:endParaRPr sz="2200">
              <a:latin typeface="Trebuchet MS"/>
              <a:ea typeface="Trebuchet MS"/>
              <a:cs typeface="Trebuchet MS"/>
              <a:sym typeface="Trebuchet MS"/>
            </a:endParaRPr>
          </a:p>
        </p:txBody>
      </p:sp>
      <p:sp>
        <p:nvSpPr>
          <p:cNvPr id="423" name="Google Shape;423;p8"/>
          <p:cNvSpPr/>
          <p:nvPr/>
        </p:nvSpPr>
        <p:spPr>
          <a:xfrm>
            <a:off x="506400" y="1377650"/>
            <a:ext cx="10718700" cy="1877700"/>
          </a:xfrm>
          <a:prstGeom prst="roundRect">
            <a:avLst>
              <a:gd fmla="val 17858" name="adj"/>
            </a:avLst>
          </a:prstGeom>
          <a:solidFill>
            <a:srgbClr val="F0D57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424" name="Google Shape;424;p8"/>
          <p:cNvSpPr txBox="1"/>
          <p:nvPr/>
        </p:nvSpPr>
        <p:spPr>
          <a:xfrm>
            <a:off x="638850" y="1413275"/>
            <a:ext cx="10308600" cy="1877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2200">
                <a:latin typeface="Trebuchet MS"/>
                <a:ea typeface="Trebuchet MS"/>
                <a:cs typeface="Trebuchet MS"/>
                <a:sym typeface="Trebuchet MS"/>
              </a:rPr>
              <a:t>Los alumnos y las alumnas promocionarán de primero a segundo de Bachillerato cuando hayan superado las materias cursadas o tengan evaluación negativa en dos materias como máximo.En todo caso, deberán matricularse en segundo curso de las materias no superadas de primero, que tendrán la consideración de materias pendientes.</a:t>
            </a:r>
            <a:endParaRPr sz="2200">
              <a:latin typeface="Trebuchet MS"/>
              <a:ea typeface="Trebuchet MS"/>
              <a:cs typeface="Trebuchet MS"/>
              <a:sym typeface="Trebuchet MS"/>
            </a:endParaRPr>
          </a:p>
        </p:txBody>
      </p:sp>
      <p:sp>
        <p:nvSpPr>
          <p:cNvPr id="425" name="Google Shape;425;p8"/>
          <p:cNvSpPr/>
          <p:nvPr/>
        </p:nvSpPr>
        <p:spPr>
          <a:xfrm>
            <a:off x="506400" y="4853025"/>
            <a:ext cx="10832100" cy="19086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FF00"/>
              </a:highlight>
            </a:endParaRPr>
          </a:p>
        </p:txBody>
      </p:sp>
      <p:sp>
        <p:nvSpPr>
          <p:cNvPr id="426" name="Google Shape;426;p8"/>
          <p:cNvSpPr txBox="1"/>
          <p:nvPr/>
        </p:nvSpPr>
        <p:spPr>
          <a:xfrm>
            <a:off x="680550" y="4853025"/>
            <a:ext cx="10416600" cy="1908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ES" sz="2200">
                <a:latin typeface="Trebuchet MS"/>
                <a:ea typeface="Trebuchet MS"/>
                <a:cs typeface="Trebuchet MS"/>
                <a:sym typeface="Trebuchet MS"/>
              </a:rPr>
              <a:t>El</a:t>
            </a:r>
            <a:r>
              <a:rPr lang="es-ES" sz="2400">
                <a:latin typeface="Trebuchet MS"/>
                <a:ea typeface="Trebuchet MS"/>
                <a:cs typeface="Trebuchet MS"/>
                <a:sym typeface="Trebuchet MS"/>
              </a:rPr>
              <a:t> </a:t>
            </a:r>
            <a:r>
              <a:rPr lang="es-ES" sz="2200">
                <a:latin typeface="Trebuchet MS"/>
                <a:ea typeface="Trebuchet MS"/>
                <a:cs typeface="Trebuchet MS"/>
                <a:sym typeface="Trebuchet MS"/>
              </a:rPr>
              <a:t>alumnado que haya cursado el primer curso de Bachillerato en una determinada modalidad puede pasar al siguiente curso en una modalidad distinta. En ese caso, deberá matricularse de las nuevas materias de la modalidad  elegida, incluyendo las de primero, que tienen continuidad y que tendrán consideración de materias pendientes.</a:t>
            </a:r>
            <a:endParaRPr sz="22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9"/>
          <p:cNvSpPr txBox="1"/>
          <p:nvPr>
            <p:ph type="title"/>
          </p:nvPr>
        </p:nvSpPr>
        <p:spPr>
          <a:xfrm>
            <a:off x="933375" y="207250"/>
            <a:ext cx="7808400" cy="615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2880"/>
              <a:buFont typeface="Trebuchet MS"/>
              <a:buNone/>
            </a:pPr>
            <a:r>
              <a:rPr lang="es-ES" sz="3880">
                <a:solidFill>
                  <a:schemeClr val="dk1"/>
                </a:solidFill>
              </a:rPr>
              <a:t>TITULACIÓN EN BACHILLERATO</a:t>
            </a:r>
            <a:endParaRPr sz="4240"/>
          </a:p>
        </p:txBody>
      </p:sp>
      <p:grpSp>
        <p:nvGrpSpPr>
          <p:cNvPr id="432" name="Google Shape;432;p9"/>
          <p:cNvGrpSpPr/>
          <p:nvPr/>
        </p:nvGrpSpPr>
        <p:grpSpPr>
          <a:xfrm>
            <a:off x="647700" y="1115574"/>
            <a:ext cx="9999733" cy="5424467"/>
            <a:chOff x="-405711" y="0"/>
            <a:chExt cx="8575365" cy="4835072"/>
          </a:xfrm>
        </p:grpSpPr>
        <p:sp>
          <p:nvSpPr>
            <p:cNvPr id="433" name="Google Shape;433;p9"/>
            <p:cNvSpPr/>
            <p:nvPr/>
          </p:nvSpPr>
          <p:spPr>
            <a:xfrm>
              <a:off x="0" y="0"/>
              <a:ext cx="6583680" cy="1093883"/>
            </a:xfrm>
            <a:prstGeom prst="roundRect">
              <a:avLst>
                <a:gd fmla="val 10000" name="adj"/>
              </a:avLst>
            </a:prstGeom>
            <a:gradFill>
              <a:gsLst>
                <a:gs pos="0">
                  <a:srgbClr val="96C443"/>
                </a:gs>
                <a:gs pos="78000">
                  <a:srgbClr val="83B01F"/>
                </a:gs>
                <a:gs pos="100000">
                  <a:srgbClr val="83B01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txBox="1"/>
            <p:nvPr/>
          </p:nvSpPr>
          <p:spPr>
            <a:xfrm>
              <a:off x="-405711" y="32040"/>
              <a:ext cx="6438300" cy="10299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s-ES" sz="2400" u="sng">
                  <a:solidFill>
                    <a:schemeClr val="lt1"/>
                  </a:solidFill>
                  <a:latin typeface="Trebuchet MS"/>
                  <a:ea typeface="Trebuchet MS"/>
                  <a:cs typeface="Trebuchet MS"/>
                  <a:sym typeface="Trebuchet MS"/>
                </a:rPr>
                <a:t>En bachillerato se titula con </a:t>
              </a:r>
              <a:r>
                <a:rPr b="1" i="0" lang="es-ES" sz="2400" u="sng">
                  <a:solidFill>
                    <a:schemeClr val="dk2"/>
                  </a:solidFill>
                  <a:latin typeface="Trebuchet MS"/>
                  <a:ea typeface="Trebuchet MS"/>
                  <a:cs typeface="Trebuchet MS"/>
                  <a:sym typeface="Trebuchet MS"/>
                </a:rPr>
                <a:t>todas aprobadas.</a:t>
              </a:r>
              <a:endParaRPr>
                <a:solidFill>
                  <a:schemeClr val="dk2"/>
                </a:solidFill>
              </a:endParaRPr>
            </a:p>
          </p:txBody>
        </p:sp>
        <p:sp>
          <p:nvSpPr>
            <p:cNvPr id="435" name="Google Shape;435;p9"/>
            <p:cNvSpPr/>
            <p:nvPr/>
          </p:nvSpPr>
          <p:spPr>
            <a:xfrm>
              <a:off x="324864" y="1397954"/>
              <a:ext cx="6967200" cy="1093800"/>
            </a:xfrm>
            <a:prstGeom prst="roundRect">
              <a:avLst>
                <a:gd fmla="val 10000" name="adj"/>
              </a:avLst>
            </a:prstGeom>
            <a:gradFill>
              <a:gsLst>
                <a:gs pos="0">
                  <a:srgbClr val="96C443"/>
                </a:gs>
                <a:gs pos="78000">
                  <a:srgbClr val="83B01F"/>
                </a:gs>
                <a:gs pos="100000">
                  <a:srgbClr val="83B01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txBox="1"/>
            <p:nvPr/>
          </p:nvSpPr>
          <p:spPr>
            <a:xfrm>
              <a:off x="481691" y="1429912"/>
              <a:ext cx="6179100" cy="1029900"/>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None/>
              </a:pPr>
              <a:r>
                <a:rPr lang="es-ES" sz="2100">
                  <a:solidFill>
                    <a:schemeClr val="lt1"/>
                  </a:solidFill>
                  <a:latin typeface="Trebuchet MS"/>
                  <a:ea typeface="Trebuchet MS"/>
                  <a:cs typeface="Trebuchet MS"/>
                  <a:sym typeface="Trebuchet MS"/>
                </a:rPr>
                <a:t>Los alumnos/as podrán obtener el</a:t>
              </a:r>
              <a:r>
                <a:rPr b="1" lang="es-ES" sz="2100">
                  <a:solidFill>
                    <a:schemeClr val="lt1"/>
                  </a:solidFill>
                  <a:latin typeface="Trebuchet MS"/>
                  <a:ea typeface="Trebuchet MS"/>
                  <a:cs typeface="Trebuchet MS"/>
                  <a:sym typeface="Trebuchet MS"/>
                </a:rPr>
                <a:t> título Bachillerato</a:t>
              </a:r>
              <a:r>
                <a:rPr lang="es-ES" sz="2100">
                  <a:solidFill>
                    <a:schemeClr val="lt1"/>
                  </a:solidFill>
                  <a:latin typeface="Trebuchet MS"/>
                  <a:ea typeface="Trebuchet MS"/>
                  <a:cs typeface="Trebuchet MS"/>
                  <a:sym typeface="Trebuchet MS"/>
                </a:rPr>
                <a:t> pese a tener </a:t>
              </a:r>
              <a:r>
                <a:rPr b="1" lang="es-ES" sz="2100">
                  <a:solidFill>
                    <a:schemeClr val="dk2"/>
                  </a:solidFill>
                  <a:latin typeface="Trebuchet MS"/>
                  <a:ea typeface="Trebuchet MS"/>
                  <a:cs typeface="Trebuchet MS"/>
                  <a:sym typeface="Trebuchet MS"/>
                </a:rPr>
                <a:t>una asignatura </a:t>
              </a:r>
              <a:r>
                <a:rPr b="1" lang="es-ES" sz="2300">
                  <a:solidFill>
                    <a:schemeClr val="dk2"/>
                  </a:solidFill>
                  <a:latin typeface="Trebuchet MS"/>
                  <a:ea typeface="Trebuchet MS"/>
                  <a:cs typeface="Trebuchet MS"/>
                  <a:sym typeface="Trebuchet MS"/>
                </a:rPr>
                <a:t>suspensa</a:t>
              </a:r>
              <a:r>
                <a:rPr lang="es-ES" sz="2100">
                  <a:solidFill>
                    <a:schemeClr val="lt1"/>
                  </a:solidFill>
                  <a:latin typeface="Trebuchet MS"/>
                  <a:ea typeface="Trebuchet MS"/>
                  <a:cs typeface="Trebuchet MS"/>
                  <a:sym typeface="Trebuchet MS"/>
                </a:rPr>
                <a:t>, siempre que el equipo docente considere que el alumno... :   </a:t>
              </a:r>
              <a:r>
                <a:rPr lang="es-ES" sz="1900">
                  <a:solidFill>
                    <a:schemeClr val="lt1"/>
                  </a:solidFill>
                  <a:latin typeface="Trebuchet MS"/>
                  <a:ea typeface="Trebuchet MS"/>
                  <a:cs typeface="Trebuchet MS"/>
                  <a:sym typeface="Trebuchet MS"/>
                </a:rPr>
                <a:t>     </a:t>
              </a:r>
              <a:r>
                <a:rPr lang="es-ES" sz="1600">
                  <a:solidFill>
                    <a:schemeClr val="lt1"/>
                  </a:solidFill>
                  <a:latin typeface="Trebuchet MS"/>
                  <a:ea typeface="Trebuchet MS"/>
                  <a:cs typeface="Trebuchet MS"/>
                  <a:sym typeface="Trebuchet MS"/>
                </a:rPr>
                <a:t>         </a:t>
              </a:r>
              <a:r>
                <a:rPr lang="es-ES" sz="1400">
                  <a:solidFill>
                    <a:schemeClr val="lt1"/>
                  </a:solidFill>
                  <a:latin typeface="Trebuchet MS"/>
                  <a:ea typeface="Trebuchet MS"/>
                  <a:cs typeface="Trebuchet MS"/>
                  <a:sym typeface="Trebuchet MS"/>
                </a:rPr>
                <a:t>       </a:t>
              </a:r>
              <a:endParaRPr/>
            </a:p>
          </p:txBody>
        </p:sp>
        <p:sp>
          <p:nvSpPr>
            <p:cNvPr id="437" name="Google Shape;437;p9"/>
            <p:cNvSpPr/>
            <p:nvPr/>
          </p:nvSpPr>
          <p:spPr>
            <a:xfrm>
              <a:off x="845523" y="2601558"/>
              <a:ext cx="6583800" cy="1029900"/>
            </a:xfrm>
            <a:prstGeom prst="roundRect">
              <a:avLst>
                <a:gd fmla="val 10000" name="adj"/>
              </a:avLst>
            </a:prstGeom>
            <a:gradFill>
              <a:gsLst>
                <a:gs pos="0">
                  <a:srgbClr val="96C443"/>
                </a:gs>
                <a:gs pos="78000">
                  <a:srgbClr val="83B01F"/>
                </a:gs>
                <a:gs pos="100000">
                  <a:srgbClr val="83B01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txBox="1"/>
            <p:nvPr/>
          </p:nvSpPr>
          <p:spPr>
            <a:xfrm>
              <a:off x="989989" y="2746547"/>
              <a:ext cx="6438300" cy="666900"/>
            </a:xfrm>
            <a:prstGeom prst="rect">
              <a:avLst/>
            </a:prstGeom>
            <a:noFill/>
            <a:ln>
              <a:noFill/>
            </a:ln>
          </p:spPr>
          <p:txBody>
            <a:bodyPr anchorCtr="0" anchor="ctr" bIns="68575" lIns="68575" spcFirstLastPara="1" rIns="68575" wrap="square" tIns="68575">
              <a:spAutoFit/>
            </a:bodyPr>
            <a:lstStyle/>
            <a:p>
              <a:pPr indent="0" lvl="0" marL="0" marR="0" rtl="0" algn="l">
                <a:lnSpc>
                  <a:spcPct val="90000"/>
                </a:lnSpc>
                <a:spcBef>
                  <a:spcPts val="0"/>
                </a:spcBef>
                <a:spcAft>
                  <a:spcPts val="0"/>
                </a:spcAft>
                <a:buNone/>
              </a:pPr>
              <a:r>
                <a:rPr lang="es-ES" sz="2000">
                  <a:solidFill>
                    <a:schemeClr val="lt1"/>
                  </a:solidFill>
                  <a:latin typeface="Trebuchet MS"/>
                  <a:ea typeface="Trebuchet MS"/>
                  <a:cs typeface="Trebuchet MS"/>
                  <a:sym typeface="Trebuchet MS"/>
                </a:rPr>
                <a:t>- </a:t>
              </a:r>
              <a:r>
                <a:rPr lang="es-ES" sz="2200">
                  <a:solidFill>
                    <a:schemeClr val="lt1"/>
                  </a:solidFill>
                  <a:latin typeface="Trebuchet MS"/>
                  <a:ea typeface="Trebuchet MS"/>
                  <a:cs typeface="Trebuchet MS"/>
                  <a:sym typeface="Trebuchet MS"/>
                </a:rPr>
                <a:t>ha alcanzado</a:t>
              </a:r>
              <a:r>
                <a:rPr lang="es-ES" sz="2200">
                  <a:solidFill>
                    <a:schemeClr val="dk2"/>
                  </a:solidFill>
                  <a:latin typeface="Trebuchet MS"/>
                  <a:ea typeface="Trebuchet MS"/>
                  <a:cs typeface="Trebuchet MS"/>
                  <a:sym typeface="Trebuchet MS"/>
                </a:rPr>
                <a:t> </a:t>
              </a:r>
              <a:r>
                <a:rPr b="1" lang="es-ES" sz="2200">
                  <a:solidFill>
                    <a:schemeClr val="dk2"/>
                  </a:solidFill>
                  <a:latin typeface="Trebuchet MS"/>
                  <a:ea typeface="Trebuchet MS"/>
                  <a:cs typeface="Trebuchet MS"/>
                  <a:sym typeface="Trebuchet MS"/>
                </a:rPr>
                <a:t>los objetivos y competencias</a:t>
              </a:r>
              <a:r>
                <a:rPr lang="es-ES" sz="2200">
                  <a:solidFill>
                    <a:schemeClr val="dk2"/>
                  </a:solidFill>
                  <a:latin typeface="Trebuchet MS"/>
                  <a:ea typeface="Trebuchet MS"/>
                  <a:cs typeface="Trebuchet MS"/>
                  <a:sym typeface="Trebuchet MS"/>
                </a:rPr>
                <a:t> de la etapa. </a:t>
              </a:r>
              <a:br>
                <a:rPr lang="es-ES" sz="2200">
                  <a:solidFill>
                    <a:schemeClr val="dk2"/>
                  </a:solidFill>
                  <a:latin typeface="Trebuchet MS"/>
                  <a:ea typeface="Trebuchet MS"/>
                  <a:cs typeface="Trebuchet MS"/>
                  <a:sym typeface="Trebuchet MS"/>
                </a:rPr>
              </a:br>
              <a:r>
                <a:rPr lang="es-ES" sz="2200">
                  <a:solidFill>
                    <a:schemeClr val="lt1"/>
                  </a:solidFill>
                  <a:latin typeface="Trebuchet MS"/>
                  <a:ea typeface="Trebuchet MS"/>
                  <a:cs typeface="Trebuchet MS"/>
                  <a:sym typeface="Trebuchet MS"/>
                </a:rPr>
                <a:t>- y que, además, haya tenido una asistencia continuada. </a:t>
              </a:r>
              <a:r>
                <a:rPr lang="es-ES" sz="2000">
                  <a:solidFill>
                    <a:schemeClr val="lt1"/>
                  </a:solidFill>
                  <a:latin typeface="Trebuchet MS"/>
                  <a:ea typeface="Trebuchet MS"/>
                  <a:cs typeface="Trebuchet MS"/>
                  <a:sym typeface="Trebuchet MS"/>
                </a:rPr>
                <a:t>  </a:t>
              </a:r>
              <a:endParaRPr sz="1600"/>
            </a:p>
          </p:txBody>
        </p:sp>
        <p:sp>
          <p:nvSpPr>
            <p:cNvPr id="439" name="Google Shape;439;p9"/>
            <p:cNvSpPr/>
            <p:nvPr/>
          </p:nvSpPr>
          <p:spPr>
            <a:xfrm>
              <a:off x="1347054" y="3741272"/>
              <a:ext cx="6822600" cy="1093800"/>
            </a:xfrm>
            <a:prstGeom prst="roundRect">
              <a:avLst>
                <a:gd fmla="val 10000" name="adj"/>
              </a:avLst>
            </a:prstGeom>
            <a:gradFill>
              <a:gsLst>
                <a:gs pos="0">
                  <a:srgbClr val="96C443"/>
                </a:gs>
                <a:gs pos="78000">
                  <a:srgbClr val="83B01F"/>
                </a:gs>
                <a:gs pos="100000">
                  <a:srgbClr val="83B01F"/>
                </a:gs>
              </a:gsLst>
              <a:lin ang="5400000" scaled="0"/>
            </a:gradFill>
            <a:ln>
              <a:noFill/>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9"/>
            <p:cNvSpPr txBox="1"/>
            <p:nvPr/>
          </p:nvSpPr>
          <p:spPr>
            <a:xfrm>
              <a:off x="1814746" y="3741260"/>
              <a:ext cx="5887200" cy="10299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lang="es-ES" sz="1800">
                  <a:solidFill>
                    <a:schemeClr val="lt1"/>
                  </a:solidFill>
                  <a:latin typeface="Trebuchet MS"/>
                  <a:ea typeface="Trebuchet MS"/>
                  <a:cs typeface="Trebuchet MS"/>
                  <a:sym typeface="Trebuchet MS"/>
                </a:rPr>
                <a:t>-</a:t>
              </a:r>
              <a:r>
                <a:rPr lang="es-ES" sz="2200">
                  <a:solidFill>
                    <a:schemeClr val="lt1"/>
                  </a:solidFill>
                  <a:latin typeface="Trebuchet MS"/>
                  <a:ea typeface="Trebuchet MS"/>
                  <a:cs typeface="Trebuchet MS"/>
                  <a:sym typeface="Trebuchet MS"/>
                </a:rPr>
                <a:t> se haya presentado a </a:t>
              </a:r>
              <a:r>
                <a:rPr b="1" lang="es-ES" sz="2200">
                  <a:solidFill>
                    <a:schemeClr val="dk2"/>
                  </a:solidFill>
                  <a:latin typeface="Trebuchet MS"/>
                  <a:ea typeface="Trebuchet MS"/>
                  <a:cs typeface="Trebuchet MS"/>
                  <a:sym typeface="Trebuchet MS"/>
                </a:rPr>
                <a:t>todos los exámenes y recuperaciones.</a:t>
              </a:r>
              <a:br>
                <a:rPr lang="es-ES" sz="2200">
                  <a:solidFill>
                    <a:schemeClr val="dk2"/>
                  </a:solidFill>
                  <a:latin typeface="Trebuchet MS"/>
                  <a:ea typeface="Trebuchet MS"/>
                  <a:cs typeface="Trebuchet MS"/>
                  <a:sym typeface="Trebuchet MS"/>
                </a:rPr>
              </a:br>
              <a:r>
                <a:rPr lang="es-ES" sz="2200">
                  <a:solidFill>
                    <a:schemeClr val="lt1"/>
                  </a:solidFill>
                  <a:latin typeface="Trebuchet MS"/>
                  <a:ea typeface="Trebuchet MS"/>
                  <a:cs typeface="Trebuchet MS"/>
                  <a:sym typeface="Trebuchet MS"/>
                </a:rPr>
                <a:t>- y su nota media sea de </a:t>
              </a:r>
              <a:r>
                <a:rPr b="1" lang="es-ES" sz="2200">
                  <a:solidFill>
                    <a:schemeClr val="dk2"/>
                  </a:solidFill>
                  <a:latin typeface="Trebuchet MS"/>
                  <a:ea typeface="Trebuchet MS"/>
                  <a:cs typeface="Trebuchet MS"/>
                  <a:sym typeface="Trebuchet MS"/>
                </a:rPr>
                <a:t>5 o más. </a:t>
              </a:r>
              <a:endParaRPr sz="1800">
                <a:solidFill>
                  <a:schemeClr val="dk2"/>
                </a:solidFill>
              </a:endParaRPr>
            </a:p>
          </p:txBody>
        </p:sp>
        <p:sp>
          <p:nvSpPr>
            <p:cNvPr id="441" name="Google Shape;441;p9"/>
            <p:cNvSpPr/>
            <p:nvPr/>
          </p:nvSpPr>
          <p:spPr>
            <a:xfrm>
              <a:off x="5872655" y="837815"/>
              <a:ext cx="711024" cy="711024"/>
            </a:xfrm>
            <a:prstGeom prst="downArrow">
              <a:avLst>
                <a:gd fmla="val 55000" name="adj1"/>
                <a:gd fmla="val 45000" name="adj2"/>
              </a:avLst>
            </a:prstGeom>
            <a:solidFill>
              <a:srgbClr val="DBE8CA">
                <a:alpha val="89803"/>
              </a:srgbClr>
            </a:solidFill>
            <a:ln cap="rnd" cmpd="sng" w="12700">
              <a:solidFill>
                <a:srgbClr val="DBE8C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
            <p:cNvSpPr txBox="1"/>
            <p:nvPr/>
          </p:nvSpPr>
          <p:spPr>
            <a:xfrm>
              <a:off x="5976761" y="753253"/>
              <a:ext cx="502800" cy="5349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s-ES" sz="700">
                  <a:solidFill>
                    <a:schemeClr val="dk1"/>
                  </a:solidFill>
                  <a:latin typeface="Trebuchet MS"/>
                  <a:ea typeface="Trebuchet MS"/>
                  <a:cs typeface="Trebuchet MS"/>
                  <a:sym typeface="Trebuchet MS"/>
                </a:rPr>
                <a:t>Si se suspe</a:t>
              </a:r>
              <a:r>
                <a:rPr lang="es-ES" sz="700">
                  <a:solidFill>
                    <a:schemeClr val="dk1"/>
                  </a:solidFill>
                  <a:latin typeface="Trebuchet MS"/>
                  <a:ea typeface="Trebuchet MS"/>
                  <a:cs typeface="Trebuchet MS"/>
                  <a:sym typeface="Trebuchet MS"/>
                </a:rPr>
                <a:t>d</a:t>
              </a:r>
              <a:r>
                <a:rPr lang="es-ES" sz="700">
                  <a:solidFill>
                    <a:schemeClr val="dk1"/>
                  </a:solidFill>
                  <a:latin typeface="Trebuchet MS"/>
                  <a:ea typeface="Trebuchet MS"/>
                  <a:cs typeface="Trebuchet MS"/>
                  <a:sym typeface="Trebuchet MS"/>
                </a:rPr>
                <a:t>e alguna</a:t>
              </a:r>
              <a:endParaRPr/>
            </a:p>
          </p:txBody>
        </p:sp>
        <p:sp>
          <p:nvSpPr>
            <p:cNvPr id="443" name="Google Shape;443;p9"/>
            <p:cNvSpPr/>
            <p:nvPr/>
          </p:nvSpPr>
          <p:spPr>
            <a:xfrm>
              <a:off x="6424038" y="2130586"/>
              <a:ext cx="711024" cy="711024"/>
            </a:xfrm>
            <a:prstGeom prst="downArrow">
              <a:avLst>
                <a:gd fmla="val 55000" name="adj1"/>
                <a:gd fmla="val 45000" name="adj2"/>
              </a:avLst>
            </a:prstGeom>
            <a:solidFill>
              <a:srgbClr val="DBE8CA">
                <a:alpha val="89803"/>
              </a:srgbClr>
            </a:solidFill>
            <a:ln cap="rnd" cmpd="sng" w="12700">
              <a:solidFill>
                <a:srgbClr val="DBE8C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
            <p:cNvSpPr txBox="1"/>
            <p:nvPr/>
          </p:nvSpPr>
          <p:spPr>
            <a:xfrm>
              <a:off x="6584018" y="2130586"/>
              <a:ext cx="391064" cy="53504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sz="3300">
                <a:solidFill>
                  <a:schemeClr val="dk1"/>
                </a:solidFill>
                <a:latin typeface="Trebuchet MS"/>
                <a:ea typeface="Trebuchet MS"/>
                <a:cs typeface="Trebuchet MS"/>
                <a:sym typeface="Trebuchet MS"/>
              </a:endParaRPr>
            </a:p>
          </p:txBody>
        </p:sp>
        <p:sp>
          <p:nvSpPr>
            <p:cNvPr id="445" name="Google Shape;445;p9"/>
            <p:cNvSpPr/>
            <p:nvPr/>
          </p:nvSpPr>
          <p:spPr>
            <a:xfrm>
              <a:off x="6967192" y="3423358"/>
              <a:ext cx="711024" cy="711024"/>
            </a:xfrm>
            <a:prstGeom prst="downArrow">
              <a:avLst>
                <a:gd fmla="val 55000" name="adj1"/>
                <a:gd fmla="val 45000" name="adj2"/>
              </a:avLst>
            </a:prstGeom>
            <a:solidFill>
              <a:srgbClr val="DBE8CA">
                <a:alpha val="89803"/>
              </a:srgbClr>
            </a:solidFill>
            <a:ln cap="rnd" cmpd="sng" w="12700">
              <a:solidFill>
                <a:srgbClr val="DBE8CA">
                  <a:alpha val="89803"/>
                </a:srgbClr>
              </a:solidFill>
              <a:prstDash val="solid"/>
              <a:round/>
              <a:headEnd len="sm" w="sm" type="none"/>
              <a:tailEnd len="sm" w="sm" type="none"/>
            </a:ln>
            <a:effectLst>
              <a:outerShdw blurRad="38100" rotWithShape="0" dir="5400000" dist="254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txBox="1"/>
            <p:nvPr/>
          </p:nvSpPr>
          <p:spPr>
            <a:xfrm>
              <a:off x="7127172" y="3423358"/>
              <a:ext cx="391064" cy="53504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sz="3300">
                <a:solidFill>
                  <a:schemeClr val="dk1"/>
                </a:solidFill>
                <a:latin typeface="Trebuchet MS"/>
                <a:ea typeface="Trebuchet MS"/>
                <a:cs typeface="Trebuchet MS"/>
                <a:sym typeface="Trebuchet MS"/>
              </a:endParaRPr>
            </a:p>
          </p:txBody>
        </p:sp>
      </p:grpSp>
      <p:pic>
        <p:nvPicPr>
          <p:cNvPr id="447" name="Google Shape;447;p9"/>
          <p:cNvPicPr preferRelativeResize="0"/>
          <p:nvPr/>
        </p:nvPicPr>
        <p:blipFill rotWithShape="1">
          <a:blip r:embed="rId3">
            <a:alphaModFix/>
          </a:blip>
          <a:srcRect b="0" l="0" r="0" t="0"/>
          <a:stretch/>
        </p:blipFill>
        <p:spPr>
          <a:xfrm>
            <a:off x="10009443" y="6437633"/>
            <a:ext cx="2182557" cy="404664"/>
          </a:xfrm>
          <a:prstGeom prst="rect">
            <a:avLst/>
          </a:prstGeom>
          <a:solidFill>
            <a:srgbClr val="CA929B"/>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primer plano de páginas de un libro" id="453" name="Google Shape;453;p10"/>
          <p:cNvPicPr preferRelativeResize="0"/>
          <p:nvPr>
            <p:ph idx="2" type="pic"/>
          </p:nvPr>
        </p:nvPicPr>
        <p:blipFill rotWithShape="1">
          <a:blip r:embed="rId3">
            <a:alphaModFix/>
          </a:blip>
          <a:srcRect b="0" l="55" r="56" t="0"/>
          <a:stretch/>
        </p:blipFill>
        <p:spPr>
          <a:xfrm>
            <a:off x="-2" y="0"/>
            <a:ext cx="12192001" cy="6858000"/>
          </a:xfrm>
          <a:prstGeom prst="rect">
            <a:avLst/>
          </a:prstGeom>
          <a:noFill/>
          <a:ln>
            <a:noFill/>
          </a:ln>
        </p:spPr>
      </p:pic>
      <p:sp>
        <p:nvSpPr>
          <p:cNvPr id="454" name="Google Shape;454;p10"/>
          <p:cNvSpPr txBox="1"/>
          <p:nvPr>
            <p:ph type="title"/>
          </p:nvPr>
        </p:nvSpPr>
        <p:spPr>
          <a:xfrm>
            <a:off x="528033" y="459752"/>
            <a:ext cx="10809625" cy="180478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000"/>
              <a:buFont typeface="Trebuchet MS"/>
              <a:buNone/>
            </a:pPr>
            <a:r>
              <a:rPr lang="es-ES"/>
              <a:t>FORMACION PROFESIONAL CICLOS FORMATIVOS</a:t>
            </a:r>
            <a:endParaRPr/>
          </a:p>
        </p:txBody>
      </p:sp>
      <p:pic>
        <p:nvPicPr>
          <p:cNvPr id="455" name="Google Shape;455;p10"/>
          <p:cNvPicPr preferRelativeResize="0"/>
          <p:nvPr/>
        </p:nvPicPr>
        <p:blipFill rotWithShape="1">
          <a:blip r:embed="rId4">
            <a:alphaModFix/>
          </a:blip>
          <a:srcRect b="9576" l="19050" r="21585" t="41071"/>
          <a:stretch/>
        </p:blipFill>
        <p:spPr>
          <a:xfrm>
            <a:off x="1288099" y="2264525"/>
            <a:ext cx="9611549" cy="4177800"/>
          </a:xfrm>
          <a:prstGeom prst="rect">
            <a:avLst/>
          </a:prstGeom>
          <a:noFill/>
          <a:ln>
            <a:noFill/>
          </a:ln>
        </p:spPr>
      </p:pic>
      <p:pic>
        <p:nvPicPr>
          <p:cNvPr id="456" name="Google Shape;456;p10"/>
          <p:cNvPicPr preferRelativeResize="0"/>
          <p:nvPr/>
        </p:nvPicPr>
        <p:blipFill rotWithShape="1">
          <a:blip r:embed="rId5">
            <a:alphaModFix/>
          </a:blip>
          <a:srcRect b="0" l="0" r="0" t="0"/>
          <a:stretch/>
        </p:blipFill>
        <p:spPr>
          <a:xfrm>
            <a:off x="10547418" y="5399376"/>
            <a:ext cx="1432684" cy="1201016"/>
          </a:xfrm>
          <a:prstGeom prst="rect">
            <a:avLst/>
          </a:prstGeom>
          <a:noFill/>
          <a:ln>
            <a:noFill/>
          </a:ln>
        </p:spPr>
      </p:pic>
      <p:pic>
        <p:nvPicPr>
          <p:cNvPr id="457" name="Google Shape;457;p10"/>
          <p:cNvPicPr preferRelativeResize="0"/>
          <p:nvPr/>
        </p:nvPicPr>
        <p:blipFill rotWithShape="1">
          <a:blip r:embed="rId6">
            <a:alphaModFix/>
          </a:blip>
          <a:srcRect b="0" l="0" r="0" t="0"/>
          <a:stretch/>
        </p:blipFill>
        <p:spPr>
          <a:xfrm>
            <a:off x="8058936" y="6325115"/>
            <a:ext cx="2182557" cy="493819"/>
          </a:xfrm>
          <a:prstGeom prst="rect">
            <a:avLst/>
          </a:prstGeom>
          <a:solidFill>
            <a:srgbClr val="CA929B"/>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11"/>
          <p:cNvPicPr preferRelativeResize="0"/>
          <p:nvPr/>
        </p:nvPicPr>
        <p:blipFill rotWithShape="1">
          <a:blip r:embed="rId3">
            <a:alphaModFix/>
          </a:blip>
          <a:srcRect b="0" l="0" r="0" t="0"/>
          <a:stretch/>
        </p:blipFill>
        <p:spPr>
          <a:xfrm>
            <a:off x="11170706" y="100077"/>
            <a:ext cx="969348" cy="810838"/>
          </a:xfrm>
          <a:prstGeom prst="rect">
            <a:avLst/>
          </a:prstGeom>
          <a:noFill/>
          <a:ln>
            <a:noFill/>
          </a:ln>
        </p:spPr>
      </p:pic>
      <p:pic>
        <p:nvPicPr>
          <p:cNvPr id="463" name="Google Shape;463;p11"/>
          <p:cNvPicPr preferRelativeResize="0"/>
          <p:nvPr/>
        </p:nvPicPr>
        <p:blipFill rotWithShape="1">
          <a:blip r:embed="rId4">
            <a:alphaModFix/>
          </a:blip>
          <a:srcRect b="0" l="0" r="0" t="0"/>
          <a:stretch/>
        </p:blipFill>
        <p:spPr>
          <a:xfrm>
            <a:off x="9767790" y="6364181"/>
            <a:ext cx="2182557" cy="493819"/>
          </a:xfrm>
          <a:prstGeom prst="rect">
            <a:avLst/>
          </a:prstGeom>
          <a:solidFill>
            <a:srgbClr val="CA929B"/>
          </a:solidFill>
          <a:ln>
            <a:noFill/>
          </a:ln>
        </p:spPr>
      </p:pic>
      <p:sp>
        <p:nvSpPr>
          <p:cNvPr id="464" name="Google Shape;464;p11"/>
          <p:cNvSpPr txBox="1"/>
          <p:nvPr/>
        </p:nvSpPr>
        <p:spPr>
          <a:xfrm>
            <a:off x="228600" y="228600"/>
            <a:ext cx="8902800" cy="91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Clr>
                <a:schemeClr val="dk1"/>
              </a:buClr>
              <a:buSzPts val="1100"/>
              <a:buFont typeface="Arial"/>
              <a:buNone/>
            </a:pPr>
            <a:r>
              <a:rPr b="1" lang="es-ES" sz="1200">
                <a:solidFill>
                  <a:srgbClr val="4B4B4B"/>
                </a:solidFill>
              </a:rPr>
              <a:t>OFERTA FORMATIVA DE FORMACIÓN PROFESIONAL. MODALIDAD PRESENCIAL. CURSO 2024/25</a:t>
            </a:r>
            <a:endParaRPr b="1" sz="1200">
              <a:solidFill>
                <a:srgbClr val="4B4B4B"/>
              </a:solidFill>
            </a:endParaRPr>
          </a:p>
          <a:p>
            <a:pPr indent="0" lvl="0" marL="0" rtl="0" algn="just">
              <a:lnSpc>
                <a:spcPct val="115000"/>
              </a:lnSpc>
              <a:spcBef>
                <a:spcPts val="600"/>
              </a:spcBef>
              <a:spcAft>
                <a:spcPts val="0"/>
              </a:spcAft>
              <a:buClr>
                <a:schemeClr val="dk1"/>
              </a:buClr>
              <a:buSzPts val="1100"/>
              <a:buFont typeface="Arial"/>
              <a:buNone/>
            </a:pPr>
            <a:r>
              <a:rPr lang="es-ES" sz="1300">
                <a:solidFill>
                  <a:srgbClr val="4B4B4B"/>
                </a:solidFill>
              </a:rPr>
              <a:t>Pendiente de publicación del la nueva oferta educativa. Actualmente disponemos de la oferta del curso anterior.Pinchando en el enlace o en la imagen podemos acceder la página</a:t>
            </a:r>
            <a:endParaRPr sz="1300">
              <a:solidFill>
                <a:srgbClr val="4B4B4B"/>
              </a:solidFill>
            </a:endParaRPr>
          </a:p>
          <a:p>
            <a:pPr indent="0" lvl="0" marL="0" rtl="0" algn="l">
              <a:spcBef>
                <a:spcPts val="600"/>
              </a:spcBef>
              <a:spcAft>
                <a:spcPts val="0"/>
              </a:spcAft>
              <a:buNone/>
            </a:pPr>
            <a:r>
              <a:t/>
            </a:r>
            <a:endParaRPr sz="1800">
              <a:solidFill>
                <a:srgbClr val="3F3F3F"/>
              </a:solidFill>
              <a:latin typeface="Trebuchet MS"/>
              <a:ea typeface="Trebuchet MS"/>
              <a:cs typeface="Trebuchet MS"/>
              <a:sym typeface="Trebuchet MS"/>
            </a:endParaRPr>
          </a:p>
        </p:txBody>
      </p:sp>
      <p:sp>
        <p:nvSpPr>
          <p:cNvPr id="465" name="Google Shape;465;p11"/>
          <p:cNvSpPr txBox="1"/>
          <p:nvPr/>
        </p:nvSpPr>
        <p:spPr>
          <a:xfrm>
            <a:off x="649301" y="1079500"/>
            <a:ext cx="8418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u="sng">
                <a:solidFill>
                  <a:schemeClr val="accent5"/>
                </a:solidFill>
                <a:hlinkClick r:id="rId5">
                  <a:extLst>
                    <a:ext uri="{A12FA001-AC4F-418D-AE19-62706E023703}">
                      <ahyp:hlinkClr val="tx"/>
                    </a:ext>
                  </a:extLst>
                </a:hlinkClick>
              </a:rPr>
              <a:t>https://www.educa.jccm.es/es/fpclm/estudios-formacion-profesional/estudios-ofertados-formacion-profesional/catalogo-titulos-formacion-profesional</a:t>
            </a:r>
            <a:endParaRPr>
              <a:solidFill>
                <a:schemeClr val="accent5"/>
              </a:solidFill>
            </a:endParaRPr>
          </a:p>
          <a:p>
            <a:pPr indent="0" lvl="0" marL="0" rtl="0" algn="l">
              <a:spcBef>
                <a:spcPts val="0"/>
              </a:spcBef>
              <a:spcAft>
                <a:spcPts val="0"/>
              </a:spcAft>
              <a:buNone/>
            </a:pPr>
            <a:r>
              <a:t/>
            </a:r>
            <a:endParaRPr/>
          </a:p>
        </p:txBody>
      </p:sp>
      <p:pic>
        <p:nvPicPr>
          <p:cNvPr id="466" name="Google Shape;466;p11">
            <a:hlinkClick r:id="rId6"/>
          </p:cNvPr>
          <p:cNvPicPr preferRelativeResize="0"/>
          <p:nvPr/>
        </p:nvPicPr>
        <p:blipFill>
          <a:blip r:embed="rId7">
            <a:alphaModFix/>
          </a:blip>
          <a:stretch>
            <a:fillRect/>
          </a:stretch>
        </p:blipFill>
        <p:spPr>
          <a:xfrm>
            <a:off x="647700" y="1910800"/>
            <a:ext cx="9029701" cy="475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vista aérea de un chico sentado con su equipo portátil" id="472" name="Google Shape;472;p12"/>
          <p:cNvPicPr preferRelativeResize="0"/>
          <p:nvPr>
            <p:ph idx="2" type="pic"/>
          </p:nvPr>
        </p:nvPicPr>
        <p:blipFill rotWithShape="1">
          <a:blip r:embed="rId3">
            <a:alphaModFix/>
          </a:blip>
          <a:srcRect b="9" l="0" r="0" t="10"/>
          <a:stretch/>
        </p:blipFill>
        <p:spPr>
          <a:xfrm>
            <a:off x="6836125" y="0"/>
            <a:ext cx="5355875" cy="6858000"/>
          </a:xfrm>
          <a:prstGeom prst="rect">
            <a:avLst/>
          </a:prstGeom>
          <a:noFill/>
          <a:ln>
            <a:noFill/>
          </a:ln>
        </p:spPr>
      </p:pic>
      <p:sp>
        <p:nvSpPr>
          <p:cNvPr descr="elemento decorativo" id="473" name="Google Shape;473;p12"/>
          <p:cNvSpPr/>
          <p:nvPr/>
        </p:nvSpPr>
        <p:spPr>
          <a:xfrm>
            <a:off x="0" y="6355760"/>
            <a:ext cx="12192000" cy="914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descr="elemento decorativo" id="474" name="Google Shape;474;p12"/>
          <p:cNvSpPr/>
          <p:nvPr/>
        </p:nvSpPr>
        <p:spPr>
          <a:xfrm>
            <a:off x="11091210" y="6086479"/>
            <a:ext cx="600974" cy="600974"/>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75" name="Google Shape;475;p12"/>
          <p:cNvSpPr txBox="1"/>
          <p:nvPr/>
        </p:nvSpPr>
        <p:spPr>
          <a:xfrm>
            <a:off x="11091210" y="6189345"/>
            <a:ext cx="600974" cy="395243"/>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pic>
        <p:nvPicPr>
          <p:cNvPr id="476" name="Google Shape;476;p12"/>
          <p:cNvPicPr preferRelativeResize="0"/>
          <p:nvPr/>
        </p:nvPicPr>
        <p:blipFill rotWithShape="1">
          <a:blip r:embed="rId4">
            <a:alphaModFix/>
          </a:blip>
          <a:srcRect b="21811" l="15845" r="19190" t="14634"/>
          <a:stretch/>
        </p:blipFill>
        <p:spPr>
          <a:xfrm>
            <a:off x="0" y="0"/>
            <a:ext cx="8029978" cy="6857999"/>
          </a:xfrm>
          <a:prstGeom prst="rect">
            <a:avLst/>
          </a:prstGeom>
          <a:noFill/>
          <a:ln>
            <a:noFill/>
          </a:ln>
        </p:spPr>
      </p:pic>
      <p:pic>
        <p:nvPicPr>
          <p:cNvPr id="477" name="Google Shape;477;p12"/>
          <p:cNvPicPr preferRelativeResize="0"/>
          <p:nvPr/>
        </p:nvPicPr>
        <p:blipFill rotWithShape="1">
          <a:blip r:embed="rId5">
            <a:alphaModFix/>
          </a:blip>
          <a:srcRect b="0" l="0" r="0" t="0"/>
          <a:stretch/>
        </p:blipFill>
        <p:spPr>
          <a:xfrm>
            <a:off x="10675355" y="34205"/>
            <a:ext cx="1432684" cy="1201016"/>
          </a:xfrm>
          <a:prstGeom prst="rect">
            <a:avLst/>
          </a:prstGeom>
          <a:noFill/>
          <a:ln>
            <a:noFill/>
          </a:ln>
        </p:spPr>
      </p:pic>
      <p:pic>
        <p:nvPicPr>
          <p:cNvPr id="478" name="Google Shape;478;p12"/>
          <p:cNvPicPr preferRelativeResize="0"/>
          <p:nvPr/>
        </p:nvPicPr>
        <p:blipFill rotWithShape="1">
          <a:blip r:embed="rId6">
            <a:alphaModFix/>
          </a:blip>
          <a:srcRect b="0" l="0" r="0" t="0"/>
          <a:stretch/>
        </p:blipFill>
        <p:spPr>
          <a:xfrm>
            <a:off x="8408837" y="6312767"/>
            <a:ext cx="2182557" cy="395243"/>
          </a:xfrm>
          <a:prstGeom prst="rect">
            <a:avLst/>
          </a:prstGeom>
          <a:solidFill>
            <a:srgbClr val="CA929B"/>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pSp>
        <p:nvGrpSpPr>
          <p:cNvPr descr="elemento decorativo" id="484" name="Google Shape;484;p13"/>
          <p:cNvGrpSpPr/>
          <p:nvPr/>
        </p:nvGrpSpPr>
        <p:grpSpPr>
          <a:xfrm>
            <a:off x="0" y="6086479"/>
            <a:ext cx="12192000" cy="600974"/>
            <a:chOff x="0" y="6086479"/>
            <a:chExt cx="12192000" cy="600974"/>
          </a:xfrm>
        </p:grpSpPr>
        <p:sp>
          <p:nvSpPr>
            <p:cNvPr id="485" name="Google Shape;485;p13"/>
            <p:cNvSpPr/>
            <p:nvPr/>
          </p:nvSpPr>
          <p:spPr>
            <a:xfrm>
              <a:off x="0" y="6355760"/>
              <a:ext cx="12192000" cy="914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86" name="Google Shape;486;p13"/>
            <p:cNvSpPr/>
            <p:nvPr/>
          </p:nvSpPr>
          <p:spPr>
            <a:xfrm>
              <a:off x="11091210" y="6086479"/>
              <a:ext cx="600974" cy="600974"/>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487" name="Google Shape;487;p13"/>
          <p:cNvSpPr txBox="1"/>
          <p:nvPr/>
        </p:nvSpPr>
        <p:spPr>
          <a:xfrm>
            <a:off x="11091210" y="6189345"/>
            <a:ext cx="600974" cy="395243"/>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pic>
        <p:nvPicPr>
          <p:cNvPr id="488" name="Google Shape;488;p13">
            <a:hlinkClick r:id="rId3"/>
          </p:cNvPr>
          <p:cNvPicPr preferRelativeResize="0"/>
          <p:nvPr/>
        </p:nvPicPr>
        <p:blipFill rotWithShape="1">
          <a:blip r:embed="rId4">
            <a:alphaModFix/>
          </a:blip>
          <a:srcRect b="19356" l="17824" r="17824" t="25869"/>
          <a:stretch/>
        </p:blipFill>
        <p:spPr>
          <a:xfrm>
            <a:off x="0" y="61575"/>
            <a:ext cx="12192000" cy="6734876"/>
          </a:xfrm>
          <a:prstGeom prst="rect">
            <a:avLst/>
          </a:prstGeom>
          <a:noFill/>
          <a:ln>
            <a:noFill/>
          </a:ln>
        </p:spPr>
      </p:pic>
      <p:pic>
        <p:nvPicPr>
          <p:cNvPr id="489" name="Google Shape;489;p13"/>
          <p:cNvPicPr preferRelativeResize="0"/>
          <p:nvPr/>
        </p:nvPicPr>
        <p:blipFill rotWithShape="1">
          <a:blip r:embed="rId5">
            <a:alphaModFix/>
          </a:blip>
          <a:srcRect b="0" l="0" r="0" t="0"/>
          <a:stretch/>
        </p:blipFill>
        <p:spPr>
          <a:xfrm>
            <a:off x="10675355" y="137543"/>
            <a:ext cx="1432684" cy="1201016"/>
          </a:xfrm>
          <a:prstGeom prst="rect">
            <a:avLst/>
          </a:prstGeom>
          <a:noFill/>
          <a:ln>
            <a:noFill/>
          </a:ln>
        </p:spPr>
      </p:pic>
      <p:pic>
        <p:nvPicPr>
          <p:cNvPr id="490" name="Google Shape;490;p13"/>
          <p:cNvPicPr preferRelativeResize="0"/>
          <p:nvPr/>
        </p:nvPicPr>
        <p:blipFill rotWithShape="1">
          <a:blip r:embed="rId6">
            <a:alphaModFix/>
          </a:blip>
          <a:srcRect b="0" l="0" r="0" t="0"/>
          <a:stretch/>
        </p:blipFill>
        <p:spPr>
          <a:xfrm>
            <a:off x="8773182" y="6337678"/>
            <a:ext cx="2182557" cy="493819"/>
          </a:xfrm>
          <a:prstGeom prst="rect">
            <a:avLst/>
          </a:prstGeom>
          <a:solidFill>
            <a:srgbClr val="CA929B"/>
          </a:solidFill>
          <a:ln>
            <a:noFill/>
          </a:ln>
        </p:spPr>
      </p:pic>
      <p:sp>
        <p:nvSpPr>
          <p:cNvPr id="491" name="Google Shape;491;p13"/>
          <p:cNvSpPr txBox="1"/>
          <p:nvPr/>
        </p:nvSpPr>
        <p:spPr>
          <a:xfrm>
            <a:off x="285750" y="137550"/>
            <a:ext cx="10172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2400">
                <a:solidFill>
                  <a:schemeClr val="accent5"/>
                </a:solidFill>
                <a:latin typeface="Trebuchet MS"/>
                <a:ea typeface="Trebuchet MS"/>
                <a:cs typeface="Trebuchet MS"/>
                <a:sym typeface="Trebuchet MS"/>
              </a:rPr>
              <a:t>M</a:t>
            </a:r>
            <a:r>
              <a:rPr b="1" lang="es-ES" sz="2400">
                <a:solidFill>
                  <a:schemeClr val="accent5"/>
                </a:solidFill>
              </a:rPr>
              <a:t>ATERIAS DE BACHILLERATO ASOCIADAS A LAS RAMAS DEL CONOCIMIENTO</a:t>
            </a:r>
            <a:endParaRPr b="1" sz="27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14"/>
          <p:cNvPicPr preferRelativeResize="0"/>
          <p:nvPr/>
        </p:nvPicPr>
        <p:blipFill rotWithShape="1">
          <a:blip r:embed="rId3">
            <a:alphaModFix/>
          </a:blip>
          <a:srcRect b="0" l="0" r="0" t="0"/>
          <a:stretch/>
        </p:blipFill>
        <p:spPr>
          <a:xfrm>
            <a:off x="10591041" y="124481"/>
            <a:ext cx="1432684" cy="1201016"/>
          </a:xfrm>
          <a:prstGeom prst="rect">
            <a:avLst/>
          </a:prstGeom>
          <a:noFill/>
          <a:ln>
            <a:noFill/>
          </a:ln>
        </p:spPr>
      </p:pic>
      <p:pic>
        <p:nvPicPr>
          <p:cNvPr id="498" name="Google Shape;498;p14"/>
          <p:cNvPicPr preferRelativeResize="0"/>
          <p:nvPr/>
        </p:nvPicPr>
        <p:blipFill rotWithShape="1">
          <a:blip r:embed="rId4">
            <a:alphaModFix/>
          </a:blip>
          <a:srcRect b="0" l="0" r="0" t="0"/>
          <a:stretch/>
        </p:blipFill>
        <p:spPr>
          <a:xfrm>
            <a:off x="8948924" y="6300805"/>
            <a:ext cx="2182557" cy="493819"/>
          </a:xfrm>
          <a:prstGeom prst="rect">
            <a:avLst/>
          </a:prstGeom>
          <a:solidFill>
            <a:srgbClr val="CA929B"/>
          </a:solidFill>
          <a:ln>
            <a:noFill/>
          </a:ln>
        </p:spPr>
      </p:pic>
      <p:sp>
        <p:nvSpPr>
          <p:cNvPr id="499" name="Google Shape;499;p14"/>
          <p:cNvSpPr txBox="1"/>
          <p:nvPr/>
        </p:nvSpPr>
        <p:spPr>
          <a:xfrm>
            <a:off x="347475" y="2066550"/>
            <a:ext cx="9711000" cy="4436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900"/>
              </a:spcBef>
              <a:spcAft>
                <a:spcPts val="0"/>
              </a:spcAft>
              <a:buClr>
                <a:schemeClr val="dk1"/>
              </a:buClr>
              <a:buSzPts val="1100"/>
              <a:buFont typeface="Arial"/>
              <a:buNone/>
            </a:pPr>
            <a:r>
              <a:rPr b="1" lang="es-ES" sz="2100">
                <a:solidFill>
                  <a:srgbClr val="002060"/>
                </a:solidFill>
                <a:latin typeface="Arial Narrow"/>
                <a:ea typeface="Arial Narrow"/>
                <a:cs typeface="Arial Narrow"/>
                <a:sym typeface="Arial Narrow"/>
              </a:rPr>
              <a:t>Alumnado que para cambiar de etapa debe solicitar un centro distinto al actual </a:t>
            </a:r>
            <a:r>
              <a:rPr lang="es-ES" sz="2100">
                <a:solidFill>
                  <a:srgbClr val="002060"/>
                </a:solidFill>
                <a:latin typeface="Arial Narrow"/>
                <a:ea typeface="Arial Narrow"/>
                <a:cs typeface="Arial Narrow"/>
                <a:sym typeface="Arial Narrow"/>
              </a:rPr>
              <a:t>(paso de un CEIP a un IES – de un IESO a un IES).</a:t>
            </a:r>
            <a:endParaRPr sz="2100">
              <a:solidFill>
                <a:srgbClr val="002060"/>
              </a:solidFill>
              <a:latin typeface="Arial Narrow"/>
              <a:ea typeface="Arial Narrow"/>
              <a:cs typeface="Arial Narrow"/>
              <a:sym typeface="Arial Narrow"/>
            </a:endParaRPr>
          </a:p>
          <a:p>
            <a:pPr indent="0" lvl="0" marL="0" rtl="0" algn="just">
              <a:lnSpc>
                <a:spcPct val="115000"/>
              </a:lnSpc>
              <a:spcBef>
                <a:spcPts val="900"/>
              </a:spcBef>
              <a:spcAft>
                <a:spcPts val="0"/>
              </a:spcAft>
              <a:buClr>
                <a:schemeClr val="dk1"/>
              </a:buClr>
              <a:buSzPts val="1100"/>
              <a:buFont typeface="Arial"/>
              <a:buNone/>
            </a:pPr>
            <a:r>
              <a:rPr b="1" lang="es-ES" sz="2100">
                <a:solidFill>
                  <a:srgbClr val="002060"/>
                </a:solidFill>
                <a:latin typeface="Arial Narrow"/>
                <a:ea typeface="Arial Narrow"/>
                <a:cs typeface="Arial Narrow"/>
                <a:sym typeface="Arial Narrow"/>
              </a:rPr>
              <a:t>Alumnado que solicita un cambio de centro.</a:t>
            </a:r>
            <a:endParaRPr b="1" sz="2100">
              <a:solidFill>
                <a:srgbClr val="002060"/>
              </a:solidFill>
              <a:latin typeface="Arial Narrow"/>
              <a:ea typeface="Arial Narrow"/>
              <a:cs typeface="Arial Narrow"/>
              <a:sym typeface="Arial Narrow"/>
            </a:endParaRPr>
          </a:p>
          <a:p>
            <a:pPr indent="0" lvl="0" marL="0" rtl="0" algn="just">
              <a:lnSpc>
                <a:spcPct val="115000"/>
              </a:lnSpc>
              <a:spcBef>
                <a:spcPts val="900"/>
              </a:spcBef>
              <a:spcAft>
                <a:spcPts val="0"/>
              </a:spcAft>
              <a:buClr>
                <a:schemeClr val="dk1"/>
              </a:buClr>
              <a:buSzPts val="1100"/>
              <a:buFont typeface="Arial"/>
              <a:buNone/>
            </a:pPr>
            <a:r>
              <a:rPr b="1" lang="es-ES" sz="2100">
                <a:solidFill>
                  <a:srgbClr val="002060"/>
                </a:solidFill>
                <a:latin typeface="Arial Narrow"/>
                <a:ea typeface="Arial Narrow"/>
                <a:cs typeface="Arial Narrow"/>
                <a:sym typeface="Arial Narrow"/>
              </a:rPr>
              <a:t>Todo el alumnado que cursa 4º de ESO y solicita plaza escolar para 1º de BACHILLERATO</a:t>
            </a:r>
            <a:r>
              <a:rPr lang="es-ES" sz="2100">
                <a:solidFill>
                  <a:srgbClr val="002060"/>
                </a:solidFill>
                <a:latin typeface="Arial Narrow"/>
                <a:ea typeface="Arial Narrow"/>
                <a:cs typeface="Arial Narrow"/>
                <a:sym typeface="Arial Narrow"/>
              </a:rPr>
              <a:t> aunque quiera cursarlo en el mismo centro</a:t>
            </a:r>
            <a:endParaRPr sz="2100">
              <a:solidFill>
                <a:srgbClr val="002060"/>
              </a:solidFill>
              <a:latin typeface="Arial Narrow"/>
              <a:ea typeface="Arial Narrow"/>
              <a:cs typeface="Arial Narrow"/>
              <a:sym typeface="Arial Narrow"/>
            </a:endParaRPr>
          </a:p>
          <a:p>
            <a:pPr indent="0" lvl="0" marL="0" rtl="0" algn="ctr">
              <a:lnSpc>
                <a:spcPct val="115000"/>
              </a:lnSpc>
              <a:spcBef>
                <a:spcPts val="900"/>
              </a:spcBef>
              <a:spcAft>
                <a:spcPts val="0"/>
              </a:spcAft>
              <a:buClr>
                <a:schemeClr val="dk1"/>
              </a:buClr>
              <a:buSzPts val="1100"/>
              <a:buFont typeface="Arial"/>
              <a:buNone/>
            </a:pPr>
            <a:r>
              <a:rPr b="1" lang="es-ES" sz="2000">
                <a:solidFill>
                  <a:srgbClr val="FF0000"/>
                </a:solidFill>
                <a:latin typeface="Arial Narrow"/>
                <a:ea typeface="Arial Narrow"/>
                <a:cs typeface="Arial Narrow"/>
                <a:sym typeface="Arial Narrow"/>
              </a:rPr>
              <a:t>IMPORTANTE</a:t>
            </a:r>
            <a:endParaRPr b="1" sz="2000">
              <a:solidFill>
                <a:srgbClr val="FF0000"/>
              </a:solidFill>
              <a:latin typeface="Arial Narrow"/>
              <a:ea typeface="Arial Narrow"/>
              <a:cs typeface="Arial Narrow"/>
              <a:sym typeface="Arial Narrow"/>
            </a:endParaRPr>
          </a:p>
          <a:p>
            <a:pPr indent="0" lvl="0" marL="0" rtl="0" algn="ctr">
              <a:lnSpc>
                <a:spcPct val="115000"/>
              </a:lnSpc>
              <a:spcBef>
                <a:spcPts val="900"/>
              </a:spcBef>
              <a:spcAft>
                <a:spcPts val="0"/>
              </a:spcAft>
              <a:buClr>
                <a:schemeClr val="dk1"/>
              </a:buClr>
              <a:buSzPts val="1100"/>
              <a:buFont typeface="Arial"/>
              <a:buNone/>
            </a:pPr>
            <a:r>
              <a:rPr b="1" lang="es-ES" sz="3800">
                <a:solidFill>
                  <a:srgbClr val="FF0000"/>
                </a:solidFill>
                <a:latin typeface="Arial Narrow"/>
                <a:ea typeface="Arial Narrow"/>
                <a:cs typeface="Arial Narrow"/>
                <a:sym typeface="Arial Narrow"/>
              </a:rPr>
              <a:t>NO</a:t>
            </a:r>
            <a:r>
              <a:rPr b="1" lang="es-ES" sz="2000">
                <a:solidFill>
                  <a:srgbClr val="FF0000"/>
                </a:solidFill>
                <a:latin typeface="Arial Narrow"/>
                <a:ea typeface="Arial Narrow"/>
                <a:cs typeface="Arial Narrow"/>
                <a:sym typeface="Arial Narrow"/>
              </a:rPr>
              <a:t> </a:t>
            </a:r>
            <a:r>
              <a:rPr b="1" lang="es-ES" sz="2200">
                <a:solidFill>
                  <a:srgbClr val="FF0000"/>
                </a:solidFill>
                <a:latin typeface="Arial Narrow"/>
                <a:ea typeface="Arial Narrow"/>
                <a:cs typeface="Arial Narrow"/>
                <a:sym typeface="Arial Narrow"/>
              </a:rPr>
              <a:t>HAY QUE REALIZAR SOLICITUD DE ADMISIÓN PARA PASAR DE CURSO EN EL MISMO CENTRO</a:t>
            </a:r>
            <a:endParaRPr b="1" sz="2200">
              <a:solidFill>
                <a:srgbClr val="FF0000"/>
              </a:solidFill>
              <a:latin typeface="Arial Narrow"/>
              <a:ea typeface="Arial Narrow"/>
              <a:cs typeface="Arial Narrow"/>
              <a:sym typeface="Arial Narrow"/>
            </a:endParaRPr>
          </a:p>
          <a:p>
            <a:pPr indent="0" lvl="0" marL="0" rtl="0" algn="ctr">
              <a:lnSpc>
                <a:spcPct val="115000"/>
              </a:lnSpc>
              <a:spcBef>
                <a:spcPts val="900"/>
              </a:spcBef>
              <a:spcAft>
                <a:spcPts val="0"/>
              </a:spcAft>
              <a:buClr>
                <a:schemeClr val="dk1"/>
              </a:buClr>
              <a:buSzPts val="1100"/>
              <a:buFont typeface="Arial"/>
              <a:buNone/>
            </a:pPr>
            <a:r>
              <a:rPr b="1" lang="es-ES" sz="2000">
                <a:solidFill>
                  <a:srgbClr val="FF0000"/>
                </a:solidFill>
                <a:latin typeface="Arial Narrow"/>
                <a:ea typeface="Arial Narrow"/>
                <a:cs typeface="Arial Narrow"/>
                <a:sym typeface="Arial Narrow"/>
              </a:rPr>
              <a:t> </a:t>
            </a:r>
            <a:r>
              <a:rPr b="1" lang="es-ES" sz="2600">
                <a:solidFill>
                  <a:srgbClr val="FF0000"/>
                </a:solidFill>
                <a:latin typeface="Arial Narrow"/>
                <a:ea typeface="Arial Narrow"/>
                <a:cs typeface="Arial Narrow"/>
                <a:sym typeface="Arial Narrow"/>
              </a:rPr>
              <a:t>EXCEPTO DE 4º ESO A 1º DE BACHILLERATO</a:t>
            </a:r>
            <a:endParaRPr b="1" sz="2600">
              <a:solidFill>
                <a:srgbClr val="FF0000"/>
              </a:solidFill>
              <a:latin typeface="Arial Narrow"/>
              <a:ea typeface="Arial Narrow"/>
              <a:cs typeface="Arial Narrow"/>
              <a:sym typeface="Arial Narrow"/>
            </a:endParaRPr>
          </a:p>
        </p:txBody>
      </p:sp>
      <p:sp>
        <p:nvSpPr>
          <p:cNvPr id="500" name="Google Shape;500;p14"/>
          <p:cNvSpPr txBox="1"/>
          <p:nvPr/>
        </p:nvSpPr>
        <p:spPr>
          <a:xfrm>
            <a:off x="1085850" y="285750"/>
            <a:ext cx="8515500" cy="14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ES" sz="2700">
                <a:solidFill>
                  <a:srgbClr val="3F3F3F"/>
                </a:solidFill>
                <a:latin typeface="Trebuchet MS"/>
                <a:ea typeface="Trebuchet MS"/>
                <a:cs typeface="Trebuchet MS"/>
                <a:sym typeface="Trebuchet MS"/>
              </a:rPr>
              <a:t>PLAZO DE ADMISIÓN CURSO 2024-2025</a:t>
            </a:r>
            <a:endParaRPr b="1" sz="2700">
              <a:solidFill>
                <a:srgbClr val="3F3F3F"/>
              </a:solidFill>
              <a:latin typeface="Trebuchet MS"/>
              <a:ea typeface="Trebuchet MS"/>
              <a:cs typeface="Trebuchet MS"/>
              <a:sym typeface="Trebuchet MS"/>
            </a:endParaRPr>
          </a:p>
          <a:p>
            <a:pPr indent="0" lvl="0" marL="0" rtl="0" algn="ctr">
              <a:spcBef>
                <a:spcPts val="0"/>
              </a:spcBef>
              <a:spcAft>
                <a:spcPts val="0"/>
              </a:spcAft>
              <a:buNone/>
            </a:pPr>
            <a:r>
              <a:t/>
            </a:r>
            <a:endParaRPr b="1" sz="2700">
              <a:solidFill>
                <a:schemeClr val="accent5"/>
              </a:solidFill>
              <a:latin typeface="Trebuchet MS"/>
              <a:ea typeface="Trebuchet MS"/>
              <a:cs typeface="Trebuchet MS"/>
              <a:sym typeface="Trebuchet MS"/>
            </a:endParaRPr>
          </a:p>
          <a:p>
            <a:pPr indent="457200" lvl="0" marL="914400" rtl="0" algn="l">
              <a:spcBef>
                <a:spcPts val="0"/>
              </a:spcBef>
              <a:spcAft>
                <a:spcPts val="0"/>
              </a:spcAft>
              <a:buNone/>
            </a:pPr>
            <a:r>
              <a:rPr b="1" lang="es-ES" sz="3400">
                <a:solidFill>
                  <a:schemeClr val="accent5"/>
                </a:solidFill>
                <a:latin typeface="Trebuchet MS"/>
                <a:ea typeface="Trebuchet MS"/>
                <a:cs typeface="Trebuchet MS"/>
                <a:sym typeface="Trebuchet MS"/>
              </a:rPr>
              <a:t>14 DE FEBRERO - 4 MARZO</a:t>
            </a:r>
            <a:endParaRPr b="1" sz="3400">
              <a:solidFill>
                <a:schemeClr val="accent5"/>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5" name="Shape 505"/>
        <p:cNvGrpSpPr/>
        <p:nvPr/>
      </p:nvGrpSpPr>
      <p:grpSpPr>
        <a:xfrm>
          <a:off x="0" y="0"/>
          <a:ext cx="0" cy="0"/>
          <a:chOff x="0" y="0"/>
          <a:chExt cx="0" cy="0"/>
        </a:xfrm>
      </p:grpSpPr>
      <p:sp>
        <p:nvSpPr>
          <p:cNvPr id="506" name="Google Shape;506;p16"/>
          <p:cNvSpPr txBox="1"/>
          <p:nvPr>
            <p:ph idx="1" type="body"/>
          </p:nvPr>
        </p:nvSpPr>
        <p:spPr>
          <a:xfrm>
            <a:off x="137100" y="685325"/>
            <a:ext cx="11878200" cy="4726800"/>
          </a:xfrm>
          <a:prstGeom prst="rect">
            <a:avLst/>
          </a:prstGeom>
          <a:noFill/>
          <a:ln>
            <a:noFill/>
          </a:ln>
        </p:spPr>
        <p:txBody>
          <a:bodyPr anchorCtr="0" anchor="t" bIns="45700" lIns="0" spcFirstLastPara="1" rIns="0" wrap="square" tIns="45700">
            <a:noAutofit/>
          </a:bodyPr>
          <a:lstStyle/>
          <a:p>
            <a:pPr indent="0" lvl="0" marL="0" rtl="0" algn="just">
              <a:spcBef>
                <a:spcPts val="0"/>
              </a:spcBef>
              <a:spcAft>
                <a:spcPts val="0"/>
              </a:spcAft>
              <a:buSzPts val="1600"/>
              <a:buNone/>
            </a:pPr>
            <a:r>
              <a:rPr b="1" lang="es-ES" sz="2000"/>
              <a:t>Alumnado de 4º de E.S.O. que confirma su permanencia en el mismo Centro o en el de adscripción para cursar Bachillerato. Si en primera opción solicita otro Centro, perderá sus derechos de preferencia (excepto si solicita Bachillerato de Artes y deberá consignar su centro entre las otras opciones). </a:t>
            </a:r>
            <a:endParaRPr/>
          </a:p>
          <a:p>
            <a:pPr indent="0" lvl="0" marL="0" rtl="0" algn="l">
              <a:lnSpc>
                <a:spcPct val="100000"/>
              </a:lnSpc>
              <a:spcBef>
                <a:spcPts val="0"/>
              </a:spcBef>
              <a:spcAft>
                <a:spcPts val="0"/>
              </a:spcAft>
              <a:buSzPts val="1600"/>
              <a:buNone/>
            </a:pPr>
            <a:r>
              <a:t/>
            </a:r>
            <a:endParaRPr b="1" sz="2000"/>
          </a:p>
          <a:p>
            <a:pPr indent="0" lvl="0" marL="0" rtl="0" algn="l">
              <a:lnSpc>
                <a:spcPct val="100000"/>
              </a:lnSpc>
              <a:spcBef>
                <a:spcPts val="0"/>
              </a:spcBef>
              <a:spcAft>
                <a:spcPts val="0"/>
              </a:spcAft>
              <a:buSzPts val="1920"/>
              <a:buNone/>
            </a:pPr>
            <a:r>
              <a:t/>
            </a:r>
            <a:endParaRPr b="1" sz="2400"/>
          </a:p>
          <a:p>
            <a:pPr indent="-271780" lvl="0" marL="342900" rtl="0" algn="l">
              <a:spcBef>
                <a:spcPts val="1000"/>
              </a:spcBef>
              <a:spcAft>
                <a:spcPts val="0"/>
              </a:spcAft>
              <a:buSzPts val="1120"/>
              <a:buNone/>
            </a:pPr>
            <a:r>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b="1" sz="2000">
              <a:solidFill>
                <a:srgbClr val="FF0000"/>
              </a:solidFill>
            </a:endParaRPr>
          </a:p>
          <a:p>
            <a:pPr indent="0" lvl="0" marL="0" rtl="0" algn="l">
              <a:lnSpc>
                <a:spcPct val="100000"/>
              </a:lnSpc>
              <a:spcBef>
                <a:spcPts val="0"/>
              </a:spcBef>
              <a:spcAft>
                <a:spcPts val="0"/>
              </a:spcAft>
              <a:buSzPts val="1600"/>
              <a:buNone/>
            </a:pPr>
            <a:r>
              <a:rPr b="1" lang="es-ES" sz="2000">
                <a:solidFill>
                  <a:srgbClr val="FF0000"/>
                </a:solidFill>
              </a:rPr>
              <a:t>¡IMPORTANTE! </a:t>
            </a:r>
            <a:endParaRPr/>
          </a:p>
          <a:p>
            <a:pPr indent="0" lvl="0" marL="0" rtl="0" algn="just">
              <a:lnSpc>
                <a:spcPct val="100000"/>
              </a:lnSpc>
              <a:spcBef>
                <a:spcPts val="0"/>
              </a:spcBef>
              <a:spcAft>
                <a:spcPts val="0"/>
              </a:spcAft>
              <a:buSzPts val="1600"/>
              <a:buNone/>
            </a:pPr>
            <a:r>
              <a:rPr b="1" lang="es-ES" sz="2000"/>
              <a:t>ES OBLIGATORIO QUE TODOS LOS USUARIOS MAYORES DE EDAD REGISTREN  UN CORREO ELECTRÓNICO DE USO PERSONAL EN EL PRIMER ACCESO.</a:t>
            </a:r>
            <a:endParaRPr b="1" sz="2000"/>
          </a:p>
          <a:p>
            <a:pPr indent="0" lvl="0" marL="0" rtl="0" algn="just">
              <a:lnSpc>
                <a:spcPct val="100000"/>
              </a:lnSpc>
              <a:spcBef>
                <a:spcPts val="0"/>
              </a:spcBef>
              <a:spcAft>
                <a:spcPts val="0"/>
              </a:spcAft>
              <a:buSzPts val="1600"/>
              <a:buNone/>
            </a:pPr>
            <a:r>
              <a:rPr lang="es-ES" sz="2300">
                <a:latin typeface="Arial"/>
                <a:ea typeface="Arial"/>
                <a:cs typeface="Arial"/>
                <a:sym typeface="Arial"/>
              </a:rPr>
              <a:t>Los listados de publicación, tanto de baremo como de adjudicación, se realizarán a través del </a:t>
            </a:r>
            <a:r>
              <a:rPr b="1" lang="es-ES" sz="2300" u="sng">
                <a:highlight>
                  <a:srgbClr val="FF6600"/>
                </a:highlight>
                <a:latin typeface="Arial"/>
                <a:ea typeface="Arial"/>
                <a:cs typeface="Arial"/>
                <a:sym typeface="Arial"/>
              </a:rPr>
              <a:t>Número de registro de la solicitud</a:t>
            </a:r>
            <a:r>
              <a:rPr b="1" lang="es-ES" sz="2300" u="sng">
                <a:latin typeface="Arial"/>
                <a:ea typeface="Arial"/>
                <a:cs typeface="Arial"/>
                <a:sym typeface="Arial"/>
              </a:rPr>
              <a:t>,</a:t>
            </a:r>
            <a:r>
              <a:rPr lang="es-ES" sz="2300">
                <a:latin typeface="Arial"/>
                <a:ea typeface="Arial"/>
                <a:cs typeface="Arial"/>
                <a:sym typeface="Arial"/>
              </a:rPr>
              <a:t> </a:t>
            </a:r>
            <a:r>
              <a:rPr lang="es-ES" sz="2300" u="sng">
                <a:latin typeface="Arial"/>
                <a:ea typeface="Arial"/>
                <a:cs typeface="Arial"/>
                <a:sym typeface="Arial"/>
              </a:rPr>
              <a:t>sustituyendo al nombre y apellidos del alumno/a</a:t>
            </a:r>
            <a:r>
              <a:rPr b="1" lang="es-ES" sz="2500">
                <a:latin typeface="Arial"/>
                <a:ea typeface="Arial"/>
                <a:cs typeface="Arial"/>
                <a:sym typeface="Arial"/>
              </a:rPr>
              <a:t> </a:t>
            </a:r>
            <a:endParaRPr b="1" sz="2500">
              <a:latin typeface="Arial"/>
              <a:ea typeface="Arial"/>
              <a:cs typeface="Arial"/>
              <a:sym typeface="Arial"/>
            </a:endParaRPr>
          </a:p>
          <a:p>
            <a:pPr indent="0" lvl="0" marL="0" rtl="0" algn="l">
              <a:lnSpc>
                <a:spcPct val="100000"/>
              </a:lnSpc>
              <a:spcBef>
                <a:spcPts val="0"/>
              </a:spcBef>
              <a:spcAft>
                <a:spcPts val="0"/>
              </a:spcAft>
              <a:buSzPts val="1600"/>
              <a:buNone/>
            </a:pPr>
            <a:r>
              <a:t/>
            </a:r>
            <a:endParaRPr b="1" sz="2100">
              <a:latin typeface="Arial"/>
              <a:ea typeface="Arial"/>
              <a:cs typeface="Arial"/>
              <a:sym typeface="Arial"/>
            </a:endParaRPr>
          </a:p>
        </p:txBody>
      </p:sp>
      <p:sp>
        <p:nvSpPr>
          <p:cNvPr id="507" name="Google Shape;507;p16"/>
          <p:cNvSpPr txBox="1"/>
          <p:nvPr/>
        </p:nvSpPr>
        <p:spPr>
          <a:xfrm>
            <a:off x="783186" y="192610"/>
            <a:ext cx="4571999" cy="400110"/>
          </a:xfrm>
          <a:prstGeom prst="rect">
            <a:avLst/>
          </a:prstGeom>
          <a:solidFill>
            <a:schemeClr val="accent3"/>
          </a:solidFill>
          <a:ln cap="rnd" cmpd="sng" w="19050">
            <a:solidFill>
              <a:srgbClr val="A7871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lt1"/>
                </a:solidFill>
                <a:latin typeface="Trebuchet MS"/>
                <a:ea typeface="Trebuchet MS"/>
                <a:cs typeface="Trebuchet MS"/>
                <a:sym typeface="Trebuchet MS"/>
              </a:rPr>
              <a:t>¿QUIÉN DEBEN SOLICITAR PLAZA?</a:t>
            </a:r>
            <a:endParaRPr b="1" sz="2000">
              <a:solidFill>
                <a:schemeClr val="lt1"/>
              </a:solidFill>
              <a:latin typeface="Trebuchet MS"/>
              <a:ea typeface="Trebuchet MS"/>
              <a:cs typeface="Trebuchet MS"/>
              <a:sym typeface="Trebuchet MS"/>
            </a:endParaRPr>
          </a:p>
        </p:txBody>
      </p:sp>
      <p:sp>
        <p:nvSpPr>
          <p:cNvPr id="508" name="Google Shape;508;p16"/>
          <p:cNvSpPr txBox="1"/>
          <p:nvPr/>
        </p:nvSpPr>
        <p:spPr>
          <a:xfrm>
            <a:off x="423900" y="2215125"/>
            <a:ext cx="11591400" cy="1323600"/>
          </a:xfrm>
          <a:prstGeom prst="rect">
            <a:avLst/>
          </a:prstGeom>
          <a:solidFill>
            <a:schemeClr val="accent3"/>
          </a:solidFill>
          <a:ln cap="rnd" cmpd="sng" w="19050">
            <a:solidFill>
              <a:srgbClr val="A7871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000">
                <a:solidFill>
                  <a:schemeClr val="dk1"/>
                </a:solidFill>
                <a:latin typeface="Trebuchet MS"/>
                <a:ea typeface="Trebuchet MS"/>
                <a:cs typeface="Trebuchet MS"/>
                <a:sym typeface="Trebuchet MS"/>
              </a:rPr>
              <a:t>Las solicitudes deben ir firmadas por los dos progenitores o tutores legales, incluidas las solicitudes de Bachillerato cuando el solicitante sea menor de edad. En los casos que sólo haya un tutor legal, se deberá aportar una Declaración Responsable acompañada de los</a:t>
            </a:r>
            <a:endParaRPr/>
          </a:p>
          <a:p>
            <a:pPr indent="0" lvl="0" marL="0" marR="0" rtl="0" algn="just">
              <a:spcBef>
                <a:spcPts val="0"/>
              </a:spcBef>
              <a:spcAft>
                <a:spcPts val="0"/>
              </a:spcAft>
              <a:buNone/>
            </a:pPr>
            <a:r>
              <a:rPr b="1" lang="es-ES" sz="2000">
                <a:solidFill>
                  <a:schemeClr val="dk1"/>
                </a:solidFill>
                <a:latin typeface="Trebuchet MS"/>
                <a:ea typeface="Trebuchet MS"/>
                <a:cs typeface="Trebuchet MS"/>
                <a:sym typeface="Trebuchet MS"/>
              </a:rPr>
              <a:t>documentos que acrediten esa situación. </a:t>
            </a:r>
            <a:endParaRPr/>
          </a:p>
        </p:txBody>
      </p:sp>
      <p:sp>
        <p:nvSpPr>
          <p:cNvPr id="509" name="Google Shape;509;p16"/>
          <p:cNvSpPr txBox="1"/>
          <p:nvPr/>
        </p:nvSpPr>
        <p:spPr>
          <a:xfrm>
            <a:off x="137100" y="5504725"/>
            <a:ext cx="11969700" cy="1431600"/>
          </a:xfrm>
          <a:prstGeom prst="rect">
            <a:avLst/>
          </a:prstGeom>
          <a:gradFill>
            <a:gsLst>
              <a:gs pos="0">
                <a:srgbClr val="F4E3C1"/>
              </a:gs>
              <a:gs pos="88000">
                <a:srgbClr val="E9C15D"/>
              </a:gs>
              <a:gs pos="100000">
                <a:srgbClr val="E9C15D"/>
              </a:gs>
            </a:gsLst>
            <a:lin ang="5400000" scaled="0"/>
          </a:gradFill>
          <a:ln cap="rnd" cmpd="sng" w="127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400">
                <a:solidFill>
                  <a:srgbClr val="000000"/>
                </a:solidFill>
                <a:latin typeface="Trebuchet MS"/>
                <a:ea typeface="Trebuchet MS"/>
                <a:cs typeface="Trebuchet MS"/>
                <a:sym typeface="Trebuchet MS"/>
              </a:rPr>
              <a:t>BAREMO: </a:t>
            </a:r>
            <a:endParaRPr/>
          </a:p>
          <a:p>
            <a:pPr indent="0" lvl="0" marL="0" marR="0" rtl="0" algn="just">
              <a:spcBef>
                <a:spcPts val="0"/>
              </a:spcBef>
              <a:spcAft>
                <a:spcPts val="0"/>
              </a:spcAft>
              <a:buNone/>
            </a:pPr>
            <a:r>
              <a:rPr b="1" lang="es-ES" sz="2100">
                <a:solidFill>
                  <a:srgbClr val="000000"/>
                </a:solidFill>
                <a:latin typeface="Trebuchet MS"/>
                <a:ea typeface="Trebuchet MS"/>
                <a:cs typeface="Trebuchet MS"/>
                <a:sym typeface="Trebuchet MS"/>
              </a:rPr>
              <a:t>Se asignan puntuación a los familiares en el centro, familia numerosa, proximidad al centro, acogimiento, discapacidad, familia monoparental, renta familiar, parto múltiple y expediente académico.</a:t>
            </a:r>
            <a:endParaRPr b="1" sz="2100">
              <a:solidFill>
                <a:srgbClr val="00000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
          <p:cNvPicPr preferRelativeResize="0"/>
          <p:nvPr>
            <p:ph idx="2" type="pic"/>
          </p:nvPr>
        </p:nvPicPr>
        <p:blipFill rotWithShape="1">
          <a:blip r:embed="rId3">
            <a:alphaModFix/>
          </a:blip>
          <a:srcRect b="0" l="17529" r="17530" t="0"/>
          <a:stretch/>
        </p:blipFill>
        <p:spPr>
          <a:xfrm>
            <a:off x="7694540" y="1263666"/>
            <a:ext cx="3435690" cy="3528811"/>
          </a:xfrm>
          <a:prstGeom prst="rect">
            <a:avLst/>
          </a:prstGeom>
          <a:noFill/>
          <a:ln>
            <a:noFill/>
          </a:ln>
        </p:spPr>
      </p:pic>
      <p:pic>
        <p:nvPicPr>
          <p:cNvPr id="332" name="Google Shape;332;p2"/>
          <p:cNvPicPr preferRelativeResize="0"/>
          <p:nvPr/>
        </p:nvPicPr>
        <p:blipFill rotWithShape="1">
          <a:blip r:embed="rId4">
            <a:alphaModFix/>
          </a:blip>
          <a:srcRect b="0" l="0" r="0" t="0"/>
          <a:stretch/>
        </p:blipFill>
        <p:spPr>
          <a:xfrm>
            <a:off x="10700491" y="5499278"/>
            <a:ext cx="1432684" cy="1201016"/>
          </a:xfrm>
          <a:prstGeom prst="rect">
            <a:avLst/>
          </a:prstGeom>
          <a:noFill/>
          <a:ln>
            <a:noFill/>
          </a:ln>
        </p:spPr>
      </p:pic>
      <p:pic>
        <p:nvPicPr>
          <p:cNvPr id="333" name="Google Shape;333;p2"/>
          <p:cNvPicPr preferRelativeResize="0"/>
          <p:nvPr/>
        </p:nvPicPr>
        <p:blipFill rotWithShape="1">
          <a:blip r:embed="rId5">
            <a:alphaModFix/>
          </a:blip>
          <a:srcRect b="0" l="0" r="0" t="0"/>
          <a:stretch/>
        </p:blipFill>
        <p:spPr>
          <a:xfrm>
            <a:off x="4417868" y="6206475"/>
            <a:ext cx="2182557" cy="493819"/>
          </a:xfrm>
          <a:prstGeom prst="rect">
            <a:avLst/>
          </a:prstGeom>
          <a:solidFill>
            <a:srgbClr val="CA929B"/>
          </a:solidFill>
          <a:ln>
            <a:noFill/>
          </a:ln>
        </p:spPr>
      </p:pic>
      <p:sp>
        <p:nvSpPr>
          <p:cNvPr id="334" name="Google Shape;334;p2"/>
          <p:cNvSpPr/>
          <p:nvPr/>
        </p:nvSpPr>
        <p:spPr>
          <a:xfrm>
            <a:off x="432575" y="304225"/>
            <a:ext cx="6903900" cy="5902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dk1"/>
                </a:solidFill>
                <a:latin typeface="Trebuchet MS"/>
                <a:ea typeface="Trebuchet MS"/>
                <a:cs typeface="Trebuchet MS"/>
                <a:sym typeface="Trebuchet MS"/>
              </a:rPr>
              <a:t>Título de Graduado en ESO</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s-ES" sz="1800">
                <a:solidFill>
                  <a:schemeClr val="dk1"/>
                </a:solidFill>
                <a:latin typeface="Trebuchet MS"/>
                <a:ea typeface="Trebuchet MS"/>
                <a:cs typeface="Trebuchet MS"/>
                <a:sym typeface="Trebuchet MS"/>
              </a:rPr>
              <a:t> </a:t>
            </a:r>
            <a:r>
              <a:rPr lang="es-ES" sz="2000">
                <a:solidFill>
                  <a:schemeClr val="dk1"/>
                </a:solidFill>
                <a:latin typeface="Trebuchet MS"/>
                <a:ea typeface="Trebuchet MS"/>
                <a:cs typeface="Trebuchet MS"/>
                <a:sym typeface="Trebuchet MS"/>
              </a:rPr>
              <a:t>Se podrá obtener el título de Graduado al aprobar...</a:t>
            </a:r>
            <a:endParaRPr sz="1600"/>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4º de ESO.</a:t>
            </a:r>
            <a:endParaRPr sz="1600"/>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4º de Diversificación.</a:t>
            </a:r>
            <a:endParaRPr sz="1600"/>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Ciclo formativo de grado básico.</a:t>
            </a:r>
            <a:endParaRPr sz="1600"/>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s-ES" sz="2000">
                <a:solidFill>
                  <a:schemeClr val="dk1"/>
                </a:solidFill>
                <a:latin typeface="Trebuchet MS"/>
                <a:ea typeface="Trebuchet MS"/>
                <a:cs typeface="Trebuchet MS"/>
                <a:sym typeface="Trebuchet MS"/>
              </a:rPr>
              <a:t>El título de Graduado permitirá acceder ...</a:t>
            </a:r>
            <a:endParaRPr sz="1600"/>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Al bachillerato.</a:t>
            </a:r>
            <a:endParaRPr sz="1600"/>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A la formación profesional de grado medio.</a:t>
            </a:r>
            <a:endParaRPr sz="1600"/>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A  los ciclos de grado medio de artes plásticas y diseño.</a:t>
            </a:r>
            <a:endParaRPr sz="1600"/>
          </a:p>
          <a:p>
            <a:pPr indent="-298450" lvl="0" marL="285750" marR="0" rtl="0" algn="l">
              <a:spcBef>
                <a:spcPts val="0"/>
              </a:spcBef>
              <a:spcAft>
                <a:spcPts val="0"/>
              </a:spcAft>
              <a:buClr>
                <a:schemeClr val="dk1"/>
              </a:buClr>
              <a:buSzPts val="2000"/>
              <a:buFont typeface="Arial"/>
              <a:buChar char="•"/>
            </a:pPr>
            <a:r>
              <a:rPr lang="es-ES" sz="2000">
                <a:solidFill>
                  <a:schemeClr val="dk1"/>
                </a:solidFill>
                <a:latin typeface="Trebuchet MS"/>
                <a:ea typeface="Trebuchet MS"/>
                <a:cs typeface="Trebuchet MS"/>
                <a:sym typeface="Trebuchet MS"/>
              </a:rPr>
              <a:t>Y a las enseñanzas deportivas de grado medio.</a:t>
            </a:r>
            <a:endParaRPr sz="1600"/>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just">
              <a:spcBef>
                <a:spcPts val="0"/>
              </a:spcBef>
              <a:spcAft>
                <a:spcPts val="0"/>
              </a:spcAft>
              <a:buNone/>
            </a:pPr>
            <a:r>
              <a:rPr lang="es-ES" sz="2000">
                <a:solidFill>
                  <a:schemeClr val="dk1"/>
                </a:solidFill>
                <a:latin typeface="Trebuchet MS"/>
                <a:ea typeface="Trebuchet MS"/>
                <a:cs typeface="Trebuchet MS"/>
                <a:sym typeface="Trebuchet MS"/>
              </a:rPr>
              <a:t>Todo el alumnado recibirá un consejo orientador individualizado que incluirá una propuesta sobre la opción u opciones académicas, formativas o profesionales más convenientes.</a:t>
            </a:r>
            <a:endParaRPr sz="20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17"/>
          <p:cNvPicPr preferRelativeResize="0"/>
          <p:nvPr/>
        </p:nvPicPr>
        <p:blipFill rotWithShape="1">
          <a:blip r:embed="rId3">
            <a:alphaModFix/>
          </a:blip>
          <a:srcRect b="0" l="0" r="0" t="0"/>
          <a:stretch/>
        </p:blipFill>
        <p:spPr>
          <a:xfrm>
            <a:off x="10517344" y="202858"/>
            <a:ext cx="1432684" cy="1201016"/>
          </a:xfrm>
          <a:prstGeom prst="rect">
            <a:avLst/>
          </a:prstGeom>
          <a:noFill/>
          <a:ln>
            <a:noFill/>
          </a:ln>
        </p:spPr>
      </p:pic>
      <p:sp>
        <p:nvSpPr>
          <p:cNvPr id="516" name="Google Shape;516;p17"/>
          <p:cNvSpPr/>
          <p:nvPr/>
        </p:nvSpPr>
        <p:spPr>
          <a:xfrm>
            <a:off x="764275" y="907100"/>
            <a:ext cx="9935700" cy="280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rgbClr val="000000"/>
                </a:solidFill>
                <a:latin typeface="Arial"/>
                <a:ea typeface="Arial"/>
                <a:cs typeface="Arial"/>
                <a:sym typeface="Arial"/>
              </a:rPr>
              <a:t>Reclamaciones: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t/>
            </a:r>
            <a:endParaRPr b="1" sz="2400"/>
          </a:p>
          <a:p>
            <a:pPr indent="0" lvl="0" marL="0" marR="0" rtl="0" algn="l">
              <a:spcBef>
                <a:spcPts val="0"/>
              </a:spcBef>
              <a:spcAft>
                <a:spcPts val="0"/>
              </a:spcAft>
              <a:buNone/>
            </a:pPr>
            <a:r>
              <a:t/>
            </a:r>
            <a:endParaRPr sz="1800">
              <a:solidFill>
                <a:srgbClr val="000000"/>
              </a:solidFill>
              <a:latin typeface="Noto Sans Symbols"/>
              <a:ea typeface="Noto Sans Symbols"/>
              <a:cs typeface="Noto Sans Symbols"/>
              <a:sym typeface="Noto Sans Symbols"/>
            </a:endParaRPr>
          </a:p>
          <a:p>
            <a:pPr indent="0" lvl="0" marL="0" marR="0" rtl="0" algn="just">
              <a:spcBef>
                <a:spcPts val="0"/>
              </a:spcBef>
              <a:spcAft>
                <a:spcPts val="0"/>
              </a:spcAft>
              <a:buNone/>
            </a:pPr>
            <a:r>
              <a:t/>
            </a:r>
            <a:endParaRPr sz="1600"/>
          </a:p>
          <a:p>
            <a:pPr indent="0" lvl="0" marL="0" marR="0" rtl="0" algn="just">
              <a:spcBef>
                <a:spcPts val="0"/>
              </a:spcBef>
              <a:spcAft>
                <a:spcPts val="0"/>
              </a:spcAft>
              <a:buNone/>
            </a:pPr>
            <a:r>
              <a:t/>
            </a:r>
            <a:endParaRPr sz="1600"/>
          </a:p>
          <a:p>
            <a:pPr indent="0" lvl="0" marL="0" marR="0" rtl="0" algn="just">
              <a:spcBef>
                <a:spcPts val="0"/>
              </a:spcBef>
              <a:spcAft>
                <a:spcPts val="0"/>
              </a:spcAft>
              <a:buNone/>
            </a:pPr>
            <a:r>
              <a:rPr lang="es-ES" sz="1800">
                <a:solidFill>
                  <a:srgbClr val="000000"/>
                </a:solidFill>
                <a:latin typeface="Arial"/>
                <a:ea typeface="Arial"/>
                <a:cs typeface="Arial"/>
                <a:sym typeface="Arial"/>
              </a:rPr>
              <a:t>El formulario de reclamación estará disponible en la “Secretaría Virtual” en la </a:t>
            </a:r>
            <a:r>
              <a:rPr b="1" lang="es-ES" sz="1800">
                <a:solidFill>
                  <a:srgbClr val="000000"/>
                </a:solidFill>
                <a:latin typeface="Arial"/>
                <a:ea typeface="Arial"/>
                <a:cs typeface="Arial"/>
                <a:sym typeface="Arial"/>
              </a:rPr>
              <a:t>Plataforma Educativa EducamosCLM  </a:t>
            </a:r>
            <a:r>
              <a:rPr b="1" lang="es-ES" sz="1800" u="sng">
                <a:solidFill>
                  <a:schemeClr val="hlink"/>
                </a:solidFill>
                <a:latin typeface="Arial"/>
                <a:ea typeface="Arial"/>
                <a:cs typeface="Arial"/>
                <a:sym typeface="Arial"/>
                <a:hlinkClick r:id="rId4"/>
              </a:rPr>
              <a:t>https://educamosclm.castillalamancha.es</a:t>
            </a:r>
            <a:endParaRPr b="1" sz="1800">
              <a:solidFill>
                <a:srgbClr val="0070C0"/>
              </a:solidFill>
            </a:endParaRPr>
          </a:p>
          <a:p>
            <a:pPr indent="0" lvl="0" marL="0" marR="0" rtl="0" algn="just">
              <a:spcBef>
                <a:spcPts val="0"/>
              </a:spcBef>
              <a:spcAft>
                <a:spcPts val="0"/>
              </a:spcAft>
              <a:buNone/>
            </a:pPr>
            <a:r>
              <a:t/>
            </a:r>
            <a:endParaRPr b="1" sz="1800">
              <a:solidFill>
                <a:srgbClr val="0070C0"/>
              </a:solidFill>
            </a:endParaRPr>
          </a:p>
          <a:p>
            <a:pPr indent="0" lvl="0" marL="0" marR="0" rtl="0" algn="ctr">
              <a:spcBef>
                <a:spcPts val="0"/>
              </a:spcBef>
              <a:spcAft>
                <a:spcPts val="0"/>
              </a:spcAft>
              <a:buNone/>
            </a:pPr>
            <a:r>
              <a:rPr b="1" lang="es-ES" sz="2400">
                <a:solidFill>
                  <a:srgbClr val="741B47"/>
                </a:solidFill>
              </a:rPr>
              <a:t>ADJUDICACIÓN DEFINITIVA : 28 DE MAYO DE 2024</a:t>
            </a:r>
            <a:endParaRPr b="1" sz="2400">
              <a:solidFill>
                <a:srgbClr val="741B47"/>
              </a:solidFill>
            </a:endParaRPr>
          </a:p>
        </p:txBody>
      </p:sp>
      <p:sp>
        <p:nvSpPr>
          <p:cNvPr id="517" name="Google Shape;517;p17"/>
          <p:cNvSpPr txBox="1"/>
          <p:nvPr/>
        </p:nvSpPr>
        <p:spPr>
          <a:xfrm>
            <a:off x="1147140" y="321125"/>
            <a:ext cx="8830492" cy="523220"/>
          </a:xfrm>
          <a:prstGeom prst="rect">
            <a:avLst/>
          </a:prstGeom>
          <a:solidFill>
            <a:schemeClr val="accent1"/>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800">
                <a:solidFill>
                  <a:schemeClr val="lt1"/>
                </a:solidFill>
                <a:latin typeface="Trebuchet MS"/>
                <a:ea typeface="Trebuchet MS"/>
                <a:cs typeface="Trebuchet MS"/>
                <a:sym typeface="Trebuchet MS"/>
              </a:rPr>
              <a:t>¿ QUÉ OTROS TRÁMITES PUEDO REALIZAR?</a:t>
            </a:r>
            <a:endParaRPr b="1" sz="2800">
              <a:solidFill>
                <a:schemeClr val="lt1"/>
              </a:solidFill>
              <a:latin typeface="Trebuchet MS"/>
              <a:ea typeface="Trebuchet MS"/>
              <a:cs typeface="Trebuchet MS"/>
              <a:sym typeface="Trebuchet MS"/>
            </a:endParaRPr>
          </a:p>
        </p:txBody>
      </p:sp>
      <p:pic>
        <p:nvPicPr>
          <p:cNvPr id="518" name="Google Shape;518;p17"/>
          <p:cNvPicPr preferRelativeResize="0"/>
          <p:nvPr/>
        </p:nvPicPr>
        <p:blipFill>
          <a:blip r:embed="rId5">
            <a:alphaModFix/>
          </a:blip>
          <a:stretch>
            <a:fillRect/>
          </a:stretch>
        </p:blipFill>
        <p:spPr>
          <a:xfrm>
            <a:off x="535275" y="3777550"/>
            <a:ext cx="9442351" cy="624950"/>
          </a:xfrm>
          <a:prstGeom prst="rect">
            <a:avLst/>
          </a:prstGeom>
          <a:noFill/>
          <a:ln>
            <a:noFill/>
          </a:ln>
        </p:spPr>
      </p:pic>
      <p:sp>
        <p:nvSpPr>
          <p:cNvPr id="519" name="Google Shape;519;p17"/>
          <p:cNvSpPr txBox="1"/>
          <p:nvPr/>
        </p:nvSpPr>
        <p:spPr>
          <a:xfrm>
            <a:off x="535275" y="4358650"/>
            <a:ext cx="9982200" cy="994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ES" sz="2400">
                <a:solidFill>
                  <a:srgbClr val="002060"/>
                </a:solidFill>
              </a:rPr>
              <a:t>Alumnado que realizó la solicitud de admisión en febrero y solicita renunciar a todo el proceso</a:t>
            </a:r>
            <a:r>
              <a:rPr b="1" lang="es-ES" sz="2400">
                <a:solidFill>
                  <a:srgbClr val="002060"/>
                </a:solidFill>
              </a:rPr>
              <a:t>.</a:t>
            </a:r>
            <a:r>
              <a:rPr b="1" lang="es-ES" sz="2500">
                <a:solidFill>
                  <a:srgbClr val="002060"/>
                </a:solidFill>
              </a:rPr>
              <a:t> Del 4 al 10 de junio</a:t>
            </a:r>
            <a:endParaRPr b="1" sz="2500">
              <a:solidFill>
                <a:srgbClr val="002060"/>
              </a:solidFill>
            </a:endParaRPr>
          </a:p>
        </p:txBody>
      </p:sp>
      <p:pic>
        <p:nvPicPr>
          <p:cNvPr id="520" name="Google Shape;520;p17"/>
          <p:cNvPicPr preferRelativeResize="0"/>
          <p:nvPr/>
        </p:nvPicPr>
        <p:blipFill>
          <a:blip r:embed="rId6">
            <a:alphaModFix/>
          </a:blip>
          <a:stretch>
            <a:fillRect/>
          </a:stretch>
        </p:blipFill>
        <p:spPr>
          <a:xfrm>
            <a:off x="324975" y="5489950"/>
            <a:ext cx="11219324" cy="1096100"/>
          </a:xfrm>
          <a:prstGeom prst="rect">
            <a:avLst/>
          </a:prstGeom>
          <a:noFill/>
          <a:ln>
            <a:noFill/>
          </a:ln>
        </p:spPr>
      </p:pic>
      <p:sp>
        <p:nvSpPr>
          <p:cNvPr id="521" name="Google Shape;521;p17"/>
          <p:cNvSpPr txBox="1"/>
          <p:nvPr/>
        </p:nvSpPr>
        <p:spPr>
          <a:xfrm>
            <a:off x="1009650" y="1447800"/>
            <a:ext cx="8172600" cy="9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ES" sz="2100">
                <a:solidFill>
                  <a:schemeClr val="accent5"/>
                </a:solidFill>
              </a:rPr>
              <a:t>ADJUDICACIÓN PROVISIONAL: 18 DE ABRIL DE 2024</a:t>
            </a:r>
            <a:endParaRPr b="1" sz="2100">
              <a:solidFill>
                <a:schemeClr val="accent5"/>
              </a:solidFill>
            </a:endParaRPr>
          </a:p>
          <a:p>
            <a:pPr indent="0" lvl="0" marL="0" rtl="0" algn="ctr">
              <a:spcBef>
                <a:spcPts val="0"/>
              </a:spcBef>
              <a:spcAft>
                <a:spcPts val="0"/>
              </a:spcAft>
              <a:buNone/>
            </a:pPr>
            <a:r>
              <a:rPr b="1" lang="es-ES" sz="2100">
                <a:solidFill>
                  <a:schemeClr val="accent5"/>
                </a:solidFill>
              </a:rPr>
              <a:t>RECLAMACIONES: 18 DE ABRIL AL 23 DE ABRIL</a:t>
            </a:r>
            <a:endParaRPr b="1" sz="2100">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g206b141bfb1_0_16"/>
          <p:cNvPicPr preferRelativeResize="0"/>
          <p:nvPr/>
        </p:nvPicPr>
        <p:blipFill>
          <a:blip r:embed="rId3">
            <a:alphaModFix/>
          </a:blip>
          <a:stretch>
            <a:fillRect/>
          </a:stretch>
        </p:blipFill>
        <p:spPr>
          <a:xfrm>
            <a:off x="0" y="114300"/>
            <a:ext cx="6145999" cy="6743700"/>
          </a:xfrm>
          <a:prstGeom prst="rect">
            <a:avLst/>
          </a:prstGeom>
          <a:noFill/>
          <a:ln>
            <a:noFill/>
          </a:ln>
        </p:spPr>
      </p:pic>
      <p:pic>
        <p:nvPicPr>
          <p:cNvPr id="528" name="Google Shape;528;g206b141bfb1_0_16"/>
          <p:cNvPicPr preferRelativeResize="0"/>
          <p:nvPr/>
        </p:nvPicPr>
        <p:blipFill>
          <a:blip r:embed="rId4">
            <a:alphaModFix/>
          </a:blip>
          <a:stretch>
            <a:fillRect/>
          </a:stretch>
        </p:blipFill>
        <p:spPr>
          <a:xfrm>
            <a:off x="6134100" y="114300"/>
            <a:ext cx="6057900" cy="6743700"/>
          </a:xfrm>
          <a:prstGeom prst="rect">
            <a:avLst/>
          </a:prstGeom>
          <a:noFill/>
          <a:ln>
            <a:noFill/>
          </a:ln>
        </p:spPr>
      </p:pic>
      <p:sp>
        <p:nvSpPr>
          <p:cNvPr id="529" name="Google Shape;529;g206b141bfb1_0_16"/>
          <p:cNvSpPr txBox="1"/>
          <p:nvPr/>
        </p:nvSpPr>
        <p:spPr>
          <a:xfrm>
            <a:off x="647700" y="2705100"/>
            <a:ext cx="4743600" cy="723900"/>
          </a:xfrm>
          <a:prstGeom prst="rect">
            <a:avLst/>
          </a:prstGeom>
          <a:solidFill>
            <a:schemeClr val="accent3"/>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500">
                <a:solidFill>
                  <a:srgbClr val="073763"/>
                </a:solidFill>
              </a:rPr>
              <a:t>DEL 3 AL 9 DE JULIO</a:t>
            </a:r>
            <a:endParaRPr b="1" sz="2500">
              <a:solidFill>
                <a:srgbClr val="073763"/>
              </a:solidFill>
            </a:endParaRPr>
          </a:p>
        </p:txBody>
      </p:sp>
      <p:sp>
        <p:nvSpPr>
          <p:cNvPr id="530" name="Google Shape;530;g206b141bfb1_0_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DEL 3 AL 9 DE JULIO</a:t>
            </a:r>
            <a:endParaRPr/>
          </a:p>
        </p:txBody>
      </p:sp>
      <p:sp>
        <p:nvSpPr>
          <p:cNvPr id="531" name="Google Shape;531;g206b141bfb1_0_16"/>
          <p:cNvSpPr txBox="1"/>
          <p:nvPr/>
        </p:nvSpPr>
        <p:spPr>
          <a:xfrm>
            <a:off x="6438900" y="3238500"/>
            <a:ext cx="4743600" cy="609600"/>
          </a:xfrm>
          <a:prstGeom prst="rect">
            <a:avLst/>
          </a:prstGeom>
          <a:solidFill>
            <a:srgbClr val="F0D576"/>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500">
                <a:solidFill>
                  <a:srgbClr val="073763"/>
                </a:solidFill>
              </a:rPr>
              <a:t>DEL 10 AL 15 DE JULIO</a:t>
            </a:r>
            <a:endParaRPr b="1" sz="2500">
              <a:solidFill>
                <a:srgbClr val="073763"/>
              </a:solidFill>
            </a:endParaRPr>
          </a:p>
        </p:txBody>
      </p:sp>
      <p:sp>
        <p:nvSpPr>
          <p:cNvPr id="532" name="Google Shape;532;g206b141bfb1_0_16"/>
          <p:cNvSpPr txBox="1"/>
          <p:nvPr/>
        </p:nvSpPr>
        <p:spPr>
          <a:xfrm>
            <a:off x="6134100" y="4514850"/>
            <a:ext cx="6057900" cy="23433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ES" sz="2500">
                <a:solidFill>
                  <a:srgbClr val="073763"/>
                </a:solidFill>
              </a:rPr>
              <a:t>Adjudicación de vacantes: 22 de julio</a:t>
            </a:r>
            <a:endParaRPr b="1" sz="2500">
              <a:solidFill>
                <a:srgbClr val="073763"/>
              </a:solidFill>
            </a:endParaRPr>
          </a:p>
          <a:p>
            <a:pPr indent="0" lvl="0" marL="0" rtl="0" algn="ctr">
              <a:spcBef>
                <a:spcPts val="0"/>
              </a:spcBef>
              <a:spcAft>
                <a:spcPts val="0"/>
              </a:spcAft>
              <a:buNone/>
            </a:pPr>
            <a:r>
              <a:t/>
            </a:r>
            <a:endParaRPr b="1" sz="2500">
              <a:solidFill>
                <a:srgbClr val="073763"/>
              </a:solidFill>
            </a:endParaRPr>
          </a:p>
          <a:p>
            <a:pPr indent="0" lvl="0" marL="0" rtl="0" algn="ctr">
              <a:spcBef>
                <a:spcPts val="0"/>
              </a:spcBef>
              <a:spcAft>
                <a:spcPts val="0"/>
              </a:spcAft>
              <a:buNone/>
            </a:pPr>
            <a:r>
              <a:rPr b="1" lang="es-ES" sz="2600">
                <a:solidFill>
                  <a:srgbClr val="741B47"/>
                </a:solidFill>
              </a:rPr>
              <a:t>PLAZO EXTRAORDINARIO</a:t>
            </a:r>
            <a:endParaRPr b="1" sz="2600">
              <a:solidFill>
                <a:srgbClr val="741B47"/>
              </a:solidFill>
            </a:endParaRPr>
          </a:p>
          <a:p>
            <a:pPr indent="0" lvl="0" marL="0" rtl="0" algn="ctr">
              <a:spcBef>
                <a:spcPts val="0"/>
              </a:spcBef>
              <a:spcAft>
                <a:spcPts val="0"/>
              </a:spcAft>
              <a:buNone/>
            </a:pPr>
            <a:r>
              <a:rPr b="1" lang="es-ES" sz="2500">
                <a:solidFill>
                  <a:srgbClr val="073763"/>
                </a:solidFill>
              </a:rPr>
              <a:t>18 de junio-26 de agosto</a:t>
            </a:r>
            <a:endParaRPr b="1" sz="2500">
              <a:solidFill>
                <a:srgbClr val="073763"/>
              </a:solidFill>
            </a:endParaRPr>
          </a:p>
          <a:p>
            <a:pPr indent="0" lvl="0" marL="0" rtl="0" algn="ctr">
              <a:spcBef>
                <a:spcPts val="0"/>
              </a:spcBef>
              <a:spcAft>
                <a:spcPts val="0"/>
              </a:spcAft>
              <a:buNone/>
            </a:pPr>
            <a:r>
              <a:rPr b="1" lang="es-ES" sz="2500">
                <a:solidFill>
                  <a:srgbClr val="073763"/>
                </a:solidFill>
              </a:rPr>
              <a:t>Adjudicación: 9 septiembre</a:t>
            </a:r>
            <a:endParaRPr b="1" sz="2500">
              <a:solidFill>
                <a:srgbClr val="07376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8"/>
          <p:cNvSpPr txBox="1"/>
          <p:nvPr/>
        </p:nvSpPr>
        <p:spPr>
          <a:xfrm>
            <a:off x="5821652" y="5621996"/>
            <a:ext cx="548704" cy="302702"/>
          </a:xfrm>
          <a:prstGeom prst="rect">
            <a:avLst/>
          </a:prstGeom>
          <a:noFill/>
          <a:ln>
            <a:noFill/>
          </a:ln>
        </p:spPr>
        <p:txBody>
          <a:bodyPr anchorCtr="1" anchor="t" bIns="91400" lIns="91400" spcFirstLastPara="1" rIns="91400" wrap="square" tIns="91400">
            <a:noAutofit/>
          </a:bodyPr>
          <a:lstStyle/>
          <a:p>
            <a:pPr indent="0" lvl="0" marL="0" marR="0" rtl="0" algn="ctr">
              <a:spcBef>
                <a:spcPts val="0"/>
              </a:spcBef>
              <a:spcAft>
                <a:spcPts val="0"/>
              </a:spcAft>
              <a:buNone/>
            </a:pPr>
            <a:fld id="{00000000-1234-1234-1234-123412341234}" type="slidenum">
              <a:rPr b="0" i="0" lang="es-ES" sz="1100" u="none" cap="none" strike="noStrike">
                <a:solidFill>
                  <a:srgbClr val="F5F1E0"/>
                </a:solidFill>
                <a:latin typeface="Merriweather"/>
                <a:ea typeface="Merriweather"/>
                <a:cs typeface="Merriweather"/>
                <a:sym typeface="Merriweather"/>
              </a:rPr>
              <a:t>‹#›</a:t>
            </a:fld>
            <a:endParaRPr sz="1100">
              <a:solidFill>
                <a:srgbClr val="F5F1E0"/>
              </a:solidFill>
              <a:latin typeface="Merriweather"/>
              <a:ea typeface="Merriweather"/>
              <a:cs typeface="Merriweather"/>
              <a:sym typeface="Merriweather"/>
            </a:endParaRPr>
          </a:p>
        </p:txBody>
      </p:sp>
      <p:sp>
        <p:nvSpPr>
          <p:cNvPr id="538" name="Google Shape;538;p18"/>
          <p:cNvSpPr txBox="1"/>
          <p:nvPr/>
        </p:nvSpPr>
        <p:spPr>
          <a:xfrm>
            <a:off x="900752" y="620689"/>
            <a:ext cx="7833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2600" u="none" cap="none" strike="noStrike">
                <a:solidFill>
                  <a:srgbClr val="000000"/>
                </a:solidFill>
                <a:latin typeface="Trebuchet MS"/>
                <a:ea typeface="Trebuchet MS"/>
                <a:cs typeface="Trebuchet MS"/>
                <a:sym typeface="Trebuchet MS"/>
              </a:rPr>
              <a:t>BECAS AL ESTUDIO del Ministerio de Educación </a:t>
            </a:r>
            <a:endParaRPr sz="1600"/>
          </a:p>
        </p:txBody>
      </p:sp>
      <p:pic>
        <p:nvPicPr>
          <p:cNvPr id="539" name="Google Shape;539;p18"/>
          <p:cNvPicPr preferRelativeResize="0"/>
          <p:nvPr/>
        </p:nvPicPr>
        <p:blipFill rotWithShape="1">
          <a:blip r:embed="rId3">
            <a:alphaModFix/>
          </a:blip>
          <a:srcRect b="0" l="0" r="0" t="0"/>
          <a:stretch/>
        </p:blipFill>
        <p:spPr>
          <a:xfrm>
            <a:off x="8734567" y="6227704"/>
            <a:ext cx="2182557" cy="493819"/>
          </a:xfrm>
          <a:prstGeom prst="rect">
            <a:avLst/>
          </a:prstGeom>
          <a:solidFill>
            <a:srgbClr val="CA929B"/>
          </a:solidFill>
          <a:ln>
            <a:noFill/>
          </a:ln>
        </p:spPr>
      </p:pic>
      <p:pic>
        <p:nvPicPr>
          <p:cNvPr id="540" name="Google Shape;540;p18">
            <a:hlinkClick r:id="rId4"/>
          </p:cNvPr>
          <p:cNvPicPr preferRelativeResize="0"/>
          <p:nvPr/>
        </p:nvPicPr>
        <p:blipFill>
          <a:blip r:embed="rId5">
            <a:alphaModFix/>
          </a:blip>
          <a:stretch>
            <a:fillRect/>
          </a:stretch>
        </p:blipFill>
        <p:spPr>
          <a:xfrm>
            <a:off x="1176550" y="1375425"/>
            <a:ext cx="8095475" cy="4421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06b141bfb1_1_0"/>
          <p:cNvSpPr txBox="1"/>
          <p:nvPr/>
        </p:nvSpPr>
        <p:spPr>
          <a:xfrm>
            <a:off x="1298450" y="1097275"/>
            <a:ext cx="8595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800" u="sng">
                <a:solidFill>
                  <a:srgbClr val="C00000"/>
                </a:solidFill>
                <a:latin typeface="Trebuchet MS"/>
                <a:ea typeface="Trebuchet MS"/>
                <a:cs typeface="Trebuchet MS"/>
                <a:sym typeface="Trebuchet MS"/>
                <a:hlinkClick r:id="rId3">
                  <a:extLst>
                    <a:ext uri="{A12FA001-AC4F-418D-AE19-62706E023703}">
                      <ahyp:hlinkClr val="tx"/>
                    </a:ext>
                  </a:extLst>
                </a:hlinkClick>
              </a:rPr>
              <a:t>ADMISIÓN A CICLOS DE FORMACIÓN PROFESIONAL EN CASTILLA LA MANCHA. RÉGIMEN PRESENCIAL</a:t>
            </a:r>
            <a:endParaRPr b="1" sz="3800" u="sng">
              <a:solidFill>
                <a:srgbClr val="C00000"/>
              </a:solidFill>
              <a:latin typeface="Trebuchet MS"/>
              <a:ea typeface="Trebuchet MS"/>
              <a:cs typeface="Trebuchet MS"/>
              <a:sym typeface="Trebuchet MS"/>
            </a:endParaRPr>
          </a:p>
        </p:txBody>
      </p:sp>
      <p:sp>
        <p:nvSpPr>
          <p:cNvPr id="547" name="Google Shape;547;g206b141bfb1_1_0"/>
          <p:cNvSpPr txBox="1"/>
          <p:nvPr/>
        </p:nvSpPr>
        <p:spPr>
          <a:xfrm>
            <a:off x="1499625" y="2578600"/>
            <a:ext cx="8138100" cy="229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ES" sz="3400" u="sng">
                <a:solidFill>
                  <a:srgbClr val="0000FF"/>
                </a:solidFill>
                <a:hlinkClick r:id="rId4">
                  <a:extLst>
                    <a:ext uri="{A12FA001-AC4F-418D-AE19-62706E023703}">
                      <ahyp:hlinkClr val="tx"/>
                    </a:ext>
                  </a:extLst>
                </a:hlinkClick>
              </a:rPr>
              <a:t>Notas de Corte de admisión a ciclos formativos de F.P. Modalidad presencial. Admisión 2023/2024</a:t>
            </a:r>
            <a:endParaRPr b="1" sz="3400">
              <a:solidFill>
                <a:srgbClr val="0000FF"/>
              </a:solidFill>
            </a:endParaRPr>
          </a:p>
          <a:p>
            <a:pPr indent="0" lvl="0" marL="0" rtl="0" algn="l">
              <a:spcBef>
                <a:spcPts val="70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21"/>
          <p:cNvPicPr preferRelativeResize="0"/>
          <p:nvPr/>
        </p:nvPicPr>
        <p:blipFill rotWithShape="1">
          <a:blip r:embed="rId3">
            <a:alphaModFix/>
          </a:blip>
          <a:srcRect b="0" l="0" r="0" t="0"/>
          <a:stretch/>
        </p:blipFill>
        <p:spPr>
          <a:xfrm>
            <a:off x="0" y="2631"/>
            <a:ext cx="12191999" cy="6858000"/>
          </a:xfrm>
          <a:prstGeom prst="rect">
            <a:avLst/>
          </a:prstGeom>
          <a:noFill/>
          <a:ln>
            <a:noFill/>
          </a:ln>
        </p:spPr>
      </p:pic>
      <p:sp>
        <p:nvSpPr>
          <p:cNvPr id="554" name="Google Shape;554;p21"/>
          <p:cNvSpPr/>
          <p:nvPr>
            <p:ph idx="1" type="subTitle"/>
          </p:nvPr>
        </p:nvSpPr>
        <p:spPr>
          <a:xfrm>
            <a:off x="3346510" y="4533033"/>
            <a:ext cx="5333400" cy="1172700"/>
          </a:xfrm>
          <a:prstGeom prst="roundRect">
            <a:avLst>
              <a:gd fmla="val 4701" name="adj"/>
            </a:avLst>
          </a:prstGeom>
          <a:solidFill>
            <a:srgbClr val="00B050"/>
          </a:solidFill>
          <a:ln>
            <a:noFill/>
          </a:ln>
        </p:spPr>
        <p:txBody>
          <a:bodyPr anchorCtr="0" anchor="t" bIns="0" lIns="180000" spcFirstLastPara="1" rIns="0" wrap="square" tIns="180000">
            <a:normAutofit/>
          </a:bodyPr>
          <a:lstStyle/>
          <a:p>
            <a:pPr indent="0" lvl="0" marL="0" rtl="0" algn="l">
              <a:spcBef>
                <a:spcPts val="0"/>
              </a:spcBef>
              <a:spcAft>
                <a:spcPts val="0"/>
              </a:spcAft>
              <a:buSzPts val="1920"/>
              <a:buNone/>
            </a:pPr>
            <a:r>
              <a:rPr lang="es-ES"/>
              <a:t>Sacramento Rguez-Barbero Torres </a:t>
            </a:r>
            <a:endParaRPr/>
          </a:p>
          <a:p>
            <a:pPr indent="0" lvl="0" marL="0" rtl="0" algn="l">
              <a:spcBef>
                <a:spcPts val="1000"/>
              </a:spcBef>
              <a:spcAft>
                <a:spcPts val="0"/>
              </a:spcAft>
              <a:buSzPts val="1920"/>
              <a:buNone/>
            </a:pPr>
            <a:r>
              <a:rPr lang="es-ES"/>
              <a:t>       </a:t>
            </a:r>
            <a:r>
              <a:rPr b="1" lang="es-ES"/>
              <a:t>  </a:t>
            </a:r>
            <a:r>
              <a:rPr b="1" lang="es-ES">
                <a:uFill>
                  <a:noFill/>
                </a:uFill>
                <a:hlinkClick r:id="rId4"/>
              </a:rPr>
              <a:t>ORIENTABERENGUELA</a:t>
            </a:r>
            <a:endParaRPr b="1"/>
          </a:p>
        </p:txBody>
      </p:sp>
      <p:sp>
        <p:nvSpPr>
          <p:cNvPr id="555" name="Google Shape;555;p21"/>
          <p:cNvSpPr/>
          <p:nvPr/>
        </p:nvSpPr>
        <p:spPr>
          <a:xfrm>
            <a:off x="10036500" y="6419102"/>
            <a:ext cx="2155500" cy="313800"/>
          </a:xfrm>
          <a:prstGeom prst="roundRect">
            <a:avLst>
              <a:gd fmla="val 16667" name="adj"/>
            </a:avLst>
          </a:prstGeom>
          <a:solidFill>
            <a:srgbClr val="CA929B"/>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lt1"/>
                </a:solidFill>
                <a:latin typeface="Trebuchet MS"/>
                <a:ea typeface="Trebuchet MS"/>
                <a:cs typeface="Trebuchet MS"/>
                <a:sym typeface="Trebuchet MS"/>
              </a:rPr>
              <a:t>Dpto. Orientación</a:t>
            </a:r>
            <a:endParaRPr b="1" sz="1600">
              <a:solidFill>
                <a:schemeClr val="lt1"/>
              </a:solidFill>
              <a:latin typeface="Trebuchet MS"/>
              <a:ea typeface="Trebuchet MS"/>
              <a:cs typeface="Trebuchet MS"/>
              <a:sym typeface="Trebuchet MS"/>
            </a:endParaRPr>
          </a:p>
        </p:txBody>
      </p:sp>
      <p:sp>
        <p:nvSpPr>
          <p:cNvPr id="556" name="Google Shape;556;p21"/>
          <p:cNvSpPr txBox="1"/>
          <p:nvPr/>
        </p:nvSpPr>
        <p:spPr>
          <a:xfrm>
            <a:off x="2814750" y="5705725"/>
            <a:ext cx="6638700" cy="507900"/>
          </a:xfrm>
          <a:prstGeom prst="rect">
            <a:avLst/>
          </a:prstGeom>
          <a:noFill/>
          <a:ln>
            <a:noFill/>
          </a:ln>
        </p:spPr>
        <p:txBody>
          <a:bodyPr anchorCtr="0" anchor="t" bIns="91425" lIns="91425" spcFirstLastPara="1" rIns="91425" wrap="square" tIns="91425">
            <a:spAutoFit/>
          </a:bodyPr>
          <a:lstStyle/>
          <a:p>
            <a:pPr indent="0" lvl="0" marL="0" rtl="0" algn="l">
              <a:lnSpc>
                <a:spcPct val="158000"/>
              </a:lnSpc>
              <a:spcBef>
                <a:spcPts val="0"/>
              </a:spcBef>
              <a:spcAft>
                <a:spcPts val="0"/>
              </a:spcAft>
              <a:buNone/>
            </a:pPr>
            <a:r>
              <a:rPr b="1" lang="es-ES" sz="2100">
                <a:solidFill>
                  <a:srgbClr val="1A0DAB"/>
                </a:solidFill>
                <a:highlight>
                  <a:srgbClr val="FFFFFF"/>
                </a:highlight>
                <a:uFill>
                  <a:noFill/>
                </a:uFill>
                <a:hlinkClick r:id="rId5">
                  <a:extLst>
                    <a:ext uri="{A12FA001-AC4F-418D-AE19-62706E023703}">
                      <ahyp:hlinkClr val="tx"/>
                    </a:ext>
                  </a:extLst>
                </a:hlinkClick>
              </a:rPr>
              <a:t>IES Berenguela de Castilla – Bolaños de Calatrava</a:t>
            </a:r>
            <a:endParaRPr>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0672f374d4_0_0"/>
          <p:cNvSpPr txBox="1"/>
          <p:nvPr/>
        </p:nvSpPr>
        <p:spPr>
          <a:xfrm>
            <a:off x="274325" y="224100"/>
            <a:ext cx="5622300" cy="9234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400">
                <a:latin typeface="Open Sans"/>
                <a:ea typeface="Open Sans"/>
                <a:cs typeface="Open Sans"/>
                <a:sym typeface="Open Sans"/>
              </a:rPr>
              <a:t>¿CÓMO ESTÁ ORGANIZADO EL SISTEMA EDUCATIVO LOMLOE? </a:t>
            </a:r>
            <a:endParaRPr b="1" sz="2400">
              <a:latin typeface="Open Sans"/>
              <a:ea typeface="Open Sans"/>
              <a:cs typeface="Open Sans"/>
              <a:sym typeface="Open Sans"/>
            </a:endParaRPr>
          </a:p>
        </p:txBody>
      </p:sp>
      <p:sp>
        <p:nvSpPr>
          <p:cNvPr id="341" name="Google Shape;341;g20672f374d4_0_0"/>
          <p:cNvSpPr txBox="1"/>
          <p:nvPr/>
        </p:nvSpPr>
        <p:spPr>
          <a:xfrm>
            <a:off x="7918700" y="224100"/>
            <a:ext cx="2542200" cy="5541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400">
                <a:solidFill>
                  <a:schemeClr val="accent5"/>
                </a:solidFill>
                <a:latin typeface="Open Sans"/>
                <a:ea typeface="Open Sans"/>
                <a:cs typeface="Open Sans"/>
                <a:sym typeface="Open Sans"/>
              </a:rPr>
              <a:t>NO TITULA</a:t>
            </a:r>
            <a:endParaRPr b="1" sz="2400">
              <a:solidFill>
                <a:schemeClr val="accent5"/>
              </a:solidFill>
              <a:latin typeface="Open Sans"/>
              <a:ea typeface="Open Sans"/>
              <a:cs typeface="Open Sans"/>
              <a:sym typeface="Open Sans"/>
            </a:endParaRPr>
          </a:p>
        </p:txBody>
      </p:sp>
      <p:sp>
        <p:nvSpPr>
          <p:cNvPr id="342" name="Google Shape;342;g20672f374d4_0_0"/>
          <p:cNvSpPr txBox="1"/>
          <p:nvPr/>
        </p:nvSpPr>
        <p:spPr>
          <a:xfrm>
            <a:off x="7735825" y="3429000"/>
            <a:ext cx="3127200" cy="554100"/>
          </a:xfrm>
          <a:prstGeom prst="rect">
            <a:avLst/>
          </a:prstGeom>
          <a:solidFill>
            <a:srgbClr val="F0A273"/>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400">
                <a:solidFill>
                  <a:schemeClr val="accent5"/>
                </a:solidFill>
                <a:latin typeface="Open Sans"/>
                <a:ea typeface="Open Sans"/>
                <a:cs typeface="Open Sans"/>
                <a:sym typeface="Open Sans"/>
              </a:rPr>
              <a:t>ACCESO A CFGS</a:t>
            </a:r>
            <a:endParaRPr b="1" sz="2400">
              <a:solidFill>
                <a:schemeClr val="accent5"/>
              </a:solidFill>
              <a:latin typeface="Open Sans"/>
              <a:ea typeface="Open Sans"/>
              <a:cs typeface="Open Sans"/>
              <a:sym typeface="Open Sans"/>
            </a:endParaRPr>
          </a:p>
        </p:txBody>
      </p:sp>
      <p:pic>
        <p:nvPicPr>
          <p:cNvPr id="343" name="Google Shape;343;g20672f374d4_0_0"/>
          <p:cNvPicPr preferRelativeResize="0"/>
          <p:nvPr/>
        </p:nvPicPr>
        <p:blipFill>
          <a:blip r:embed="rId3">
            <a:alphaModFix/>
          </a:blip>
          <a:stretch>
            <a:fillRect/>
          </a:stretch>
        </p:blipFill>
        <p:spPr>
          <a:xfrm>
            <a:off x="274326" y="1424375"/>
            <a:ext cx="5633350" cy="2683975"/>
          </a:xfrm>
          <a:prstGeom prst="rect">
            <a:avLst/>
          </a:prstGeom>
          <a:noFill/>
          <a:ln>
            <a:noFill/>
          </a:ln>
        </p:spPr>
      </p:pic>
      <p:pic>
        <p:nvPicPr>
          <p:cNvPr id="344" name="Google Shape;344;g20672f374d4_0_0"/>
          <p:cNvPicPr preferRelativeResize="0"/>
          <p:nvPr/>
        </p:nvPicPr>
        <p:blipFill>
          <a:blip r:embed="rId4">
            <a:alphaModFix/>
          </a:blip>
          <a:stretch>
            <a:fillRect/>
          </a:stretch>
        </p:blipFill>
        <p:spPr>
          <a:xfrm>
            <a:off x="6856275" y="930600"/>
            <a:ext cx="5108450" cy="2335338"/>
          </a:xfrm>
          <a:prstGeom prst="rect">
            <a:avLst/>
          </a:prstGeom>
          <a:noFill/>
          <a:ln>
            <a:noFill/>
          </a:ln>
        </p:spPr>
      </p:pic>
      <p:sp>
        <p:nvSpPr>
          <p:cNvPr id="345" name="Google Shape;345;g20672f374d4_0_0"/>
          <p:cNvSpPr txBox="1"/>
          <p:nvPr/>
        </p:nvSpPr>
        <p:spPr>
          <a:xfrm>
            <a:off x="384050" y="4385225"/>
            <a:ext cx="5888700" cy="2277900"/>
          </a:xfrm>
          <a:prstGeom prst="rect">
            <a:avLst/>
          </a:prstGeom>
          <a:solidFill>
            <a:srgbClr val="9FC5E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1700">
                <a:latin typeface="Trebuchet MS"/>
                <a:ea typeface="Trebuchet MS"/>
                <a:cs typeface="Trebuchet MS"/>
                <a:sym typeface="Trebuchet MS"/>
              </a:rPr>
              <a:t>OBTENDRÁN EL TÍTULO DE GESO:</a:t>
            </a:r>
            <a:endParaRPr b="1"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b="1" lang="es-ES" sz="1700">
                <a:latin typeface="Trebuchet MS"/>
                <a:ea typeface="Trebuchet MS"/>
                <a:cs typeface="Trebuchet MS"/>
                <a:sym typeface="Trebuchet MS"/>
              </a:rPr>
              <a:t>El alumnado que haya alcanzado las competencias clave y los objetivos de la etapa.</a:t>
            </a:r>
            <a:endParaRPr b="1"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b="1" lang="es-ES" sz="1700">
                <a:latin typeface="Trebuchet MS"/>
                <a:ea typeface="Trebuchet MS"/>
                <a:cs typeface="Trebuchet MS"/>
                <a:sym typeface="Trebuchet MS"/>
              </a:rPr>
              <a:t>Las decisiones serán adoptadas de forma colegiada.</a:t>
            </a:r>
            <a:endParaRPr b="1"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b="1" lang="es-ES" sz="1700">
                <a:latin typeface="Trebuchet MS"/>
                <a:ea typeface="Trebuchet MS"/>
                <a:cs typeface="Trebuchet MS"/>
                <a:sym typeface="Trebuchet MS"/>
              </a:rPr>
              <a:t>En caso de discrepancia la decisión se tomará por mayoría cualificada de dos tercios.</a:t>
            </a:r>
            <a:endParaRPr b="1" sz="1700">
              <a:latin typeface="Trebuchet MS"/>
              <a:ea typeface="Trebuchet MS"/>
              <a:cs typeface="Trebuchet MS"/>
              <a:sym typeface="Trebuchet MS"/>
            </a:endParaRPr>
          </a:p>
          <a:p>
            <a:pPr indent="-336550" lvl="0" marL="457200" rtl="0" algn="l">
              <a:spcBef>
                <a:spcPts val="0"/>
              </a:spcBef>
              <a:spcAft>
                <a:spcPts val="0"/>
              </a:spcAft>
              <a:buSzPts val="1700"/>
              <a:buFont typeface="Trebuchet MS"/>
              <a:buChar char="●"/>
            </a:pPr>
            <a:r>
              <a:rPr b="1" lang="es-ES" sz="1700">
                <a:latin typeface="Trebuchet MS"/>
                <a:ea typeface="Trebuchet MS"/>
                <a:cs typeface="Trebuchet MS"/>
                <a:sym typeface="Trebuchet MS"/>
              </a:rPr>
              <a:t>El título de GESO será único y se expedirá sin calificación.</a:t>
            </a:r>
            <a:endParaRPr b="1" sz="1700">
              <a:latin typeface="Trebuchet MS"/>
              <a:ea typeface="Trebuchet MS"/>
              <a:cs typeface="Trebuchet MS"/>
              <a:sym typeface="Trebuchet MS"/>
            </a:endParaRPr>
          </a:p>
        </p:txBody>
      </p:sp>
      <p:sp>
        <p:nvSpPr>
          <p:cNvPr id="346" name="Google Shape;346;g20672f374d4_0_0"/>
          <p:cNvSpPr txBox="1"/>
          <p:nvPr/>
        </p:nvSpPr>
        <p:spPr>
          <a:xfrm>
            <a:off x="6741600" y="4254275"/>
            <a:ext cx="5450400" cy="2539800"/>
          </a:xfrm>
          <a:prstGeom prst="rect">
            <a:avLst/>
          </a:prstGeom>
          <a:solidFill>
            <a:srgbClr val="FFD966"/>
          </a:solid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ES" sz="1000">
                <a:solidFill>
                  <a:schemeClr val="dk1"/>
                </a:solidFill>
              </a:rPr>
              <a:t>El </a:t>
            </a:r>
            <a:r>
              <a:rPr b="1" lang="es-ES" sz="1000">
                <a:solidFill>
                  <a:schemeClr val="dk1"/>
                </a:solidFill>
              </a:rPr>
              <a:t>65%</a:t>
            </a:r>
            <a:r>
              <a:rPr lang="es-ES" sz="1000">
                <a:solidFill>
                  <a:schemeClr val="dk1"/>
                </a:solidFill>
              </a:rPr>
              <a:t> de las plazas para el alumnado que tenga el título de Bachiller establecido en la Ley Orgánica 2/2006, de 3 de mayo.</a:t>
            </a:r>
            <a:endParaRPr sz="1000">
              <a:solidFill>
                <a:schemeClr val="dk1"/>
              </a:solidFill>
            </a:endParaRPr>
          </a:p>
          <a:p>
            <a:pPr indent="0" lvl="0" marL="0" rtl="0" algn="just">
              <a:lnSpc>
                <a:spcPct val="115000"/>
              </a:lnSpc>
              <a:spcBef>
                <a:spcPts val="0"/>
              </a:spcBef>
              <a:spcAft>
                <a:spcPts val="0"/>
              </a:spcAft>
              <a:buNone/>
            </a:pPr>
            <a:r>
              <a:rPr lang="es-ES" sz="1000">
                <a:solidFill>
                  <a:schemeClr val="dk1"/>
                </a:solidFill>
              </a:rPr>
              <a:t>El </a:t>
            </a:r>
            <a:r>
              <a:rPr b="1" lang="es-ES" sz="1000">
                <a:solidFill>
                  <a:schemeClr val="dk1"/>
                </a:solidFill>
              </a:rPr>
              <a:t>20%</a:t>
            </a:r>
            <a:r>
              <a:rPr lang="es-ES" sz="1000">
                <a:solidFill>
                  <a:schemeClr val="dk1"/>
                </a:solidFill>
              </a:rPr>
              <a:t> de las plazas para el alumnado que tenga un título de Técnico de Formación Profesional.</a:t>
            </a:r>
            <a:endParaRPr sz="1000">
              <a:solidFill>
                <a:schemeClr val="dk1"/>
              </a:solidFill>
            </a:endParaRPr>
          </a:p>
          <a:p>
            <a:pPr indent="0" lvl="0" marL="0" rtl="0" algn="just">
              <a:lnSpc>
                <a:spcPct val="115000"/>
              </a:lnSpc>
              <a:spcBef>
                <a:spcPts val="0"/>
              </a:spcBef>
              <a:spcAft>
                <a:spcPts val="0"/>
              </a:spcAft>
              <a:buNone/>
            </a:pPr>
            <a:r>
              <a:rPr lang="es-ES" sz="1000">
                <a:solidFill>
                  <a:schemeClr val="dk1"/>
                </a:solidFill>
              </a:rPr>
              <a:t>El </a:t>
            </a:r>
            <a:r>
              <a:rPr b="1" lang="es-ES" sz="1000">
                <a:solidFill>
                  <a:schemeClr val="dk1"/>
                </a:solidFill>
              </a:rPr>
              <a:t>15%</a:t>
            </a:r>
            <a:r>
              <a:rPr lang="es-ES" sz="1000">
                <a:solidFill>
                  <a:schemeClr val="dk1"/>
                </a:solidFill>
              </a:rPr>
              <a:t> de las plazas para el alumnado que acceda por prueba de acceso a ciclos formativos de grado superior, por las otras vías establecidas en el artículo 2 de la Orden de 25/04/2017 y no contempladas en los dos párrafos anteriores y en el artículo 3 de la misma Orden, por cualquier titulación homologada a las establecidas para el acceso a ciclos formativos de grado superior, así como otras vías contempladas en la legislación vigente.</a:t>
            </a:r>
            <a:endParaRPr sz="1000">
              <a:solidFill>
                <a:schemeClr val="dk1"/>
              </a:solidFill>
            </a:endParaRPr>
          </a:p>
          <a:p>
            <a:pPr indent="0" lvl="0" marL="0" rtl="0" algn="just">
              <a:lnSpc>
                <a:spcPct val="115000"/>
              </a:lnSpc>
              <a:spcBef>
                <a:spcPts val="600"/>
              </a:spcBef>
              <a:spcAft>
                <a:spcPts val="600"/>
              </a:spcAft>
              <a:buNone/>
            </a:pPr>
            <a:r>
              <a:rPr b="1" lang="es-ES" sz="1000">
                <a:solidFill>
                  <a:schemeClr val="dk1"/>
                </a:solidFill>
              </a:rPr>
              <a:t>Sobre los tres tipos de acceso indicados queda reservado el 5% de las plazas para personas que dispongan de un certificado de discapacidad, con un grado, de al menos, un treinta y tres por ciento y el 5% para deportistas de alto nivel o alto rendimiento.</a:t>
            </a:r>
            <a:endParaRPr b="1"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0670e38cd8_0_3"/>
          <p:cNvSpPr txBox="1"/>
          <p:nvPr>
            <p:ph type="ctrTitle"/>
          </p:nvPr>
        </p:nvSpPr>
        <p:spPr>
          <a:xfrm>
            <a:off x="316020" y="2404234"/>
            <a:ext cx="5330100" cy="1746600"/>
          </a:xfrm>
          <a:prstGeom prst="rect">
            <a:avLst/>
          </a:prstGeom>
        </p:spPr>
        <p:txBody>
          <a:bodyPr anchorCtr="1" anchor="b" bIns="45700" lIns="0" spcFirstLastPara="1" rIns="0" wrap="square" tIns="45700">
            <a:noAutofit/>
          </a:bodyPr>
          <a:lstStyle/>
          <a:p>
            <a:pPr indent="0" lvl="0" marL="0" rtl="0" algn="l">
              <a:spcBef>
                <a:spcPts val="0"/>
              </a:spcBef>
              <a:spcAft>
                <a:spcPts val="0"/>
              </a:spcAft>
              <a:buNone/>
            </a:pPr>
            <a:r>
              <a:t/>
            </a:r>
            <a:endParaRPr/>
          </a:p>
        </p:txBody>
      </p:sp>
      <p:sp>
        <p:nvSpPr>
          <p:cNvPr id="353" name="Google Shape;353;g20670e38cd8_0_3"/>
          <p:cNvSpPr txBox="1"/>
          <p:nvPr>
            <p:ph idx="1" type="subTitle"/>
          </p:nvPr>
        </p:nvSpPr>
        <p:spPr>
          <a:xfrm>
            <a:off x="453180" y="4553291"/>
            <a:ext cx="5049600" cy="521100"/>
          </a:xfrm>
          <a:prstGeom prst="rect">
            <a:avLst/>
          </a:prstGeom>
        </p:spPr>
        <p:txBody>
          <a:bodyPr anchorCtr="1" anchor="t" bIns="0" lIns="0" spcFirstLastPara="1" rIns="0" wrap="square" tIns="0">
            <a:noAutofit/>
          </a:bodyPr>
          <a:lstStyle/>
          <a:p>
            <a:pPr indent="0" lvl="0" marL="0" rtl="0" algn="l">
              <a:spcBef>
                <a:spcPts val="0"/>
              </a:spcBef>
              <a:spcAft>
                <a:spcPts val="0"/>
              </a:spcAft>
              <a:buNone/>
            </a:pPr>
            <a:r>
              <a:t/>
            </a:r>
            <a:endParaRPr/>
          </a:p>
        </p:txBody>
      </p:sp>
      <p:pic>
        <p:nvPicPr>
          <p:cNvPr id="354" name="Google Shape;354;g20670e38cd8_0_3"/>
          <p:cNvPicPr preferRelativeResize="0"/>
          <p:nvPr/>
        </p:nvPicPr>
        <p:blipFill>
          <a:blip r:embed="rId3">
            <a:alphaModFix/>
          </a:blip>
          <a:stretch>
            <a:fillRect/>
          </a:stretch>
        </p:blipFill>
        <p:spPr>
          <a:xfrm>
            <a:off x="453175" y="0"/>
            <a:ext cx="10496075" cy="674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descr="elemento decorativo" id="360" name="Google Shape;360;p5"/>
          <p:cNvGrpSpPr/>
          <p:nvPr/>
        </p:nvGrpSpPr>
        <p:grpSpPr>
          <a:xfrm>
            <a:off x="0" y="6086479"/>
            <a:ext cx="12192000" cy="600974"/>
            <a:chOff x="0" y="6086479"/>
            <a:chExt cx="12192000" cy="600974"/>
          </a:xfrm>
        </p:grpSpPr>
        <p:sp>
          <p:nvSpPr>
            <p:cNvPr id="361" name="Google Shape;361;p5"/>
            <p:cNvSpPr/>
            <p:nvPr/>
          </p:nvSpPr>
          <p:spPr>
            <a:xfrm>
              <a:off x="0" y="6355760"/>
              <a:ext cx="12192000" cy="9144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62" name="Google Shape;362;p5"/>
            <p:cNvSpPr/>
            <p:nvPr/>
          </p:nvSpPr>
          <p:spPr>
            <a:xfrm>
              <a:off x="11091210" y="6086479"/>
              <a:ext cx="600974" cy="600974"/>
            </a:xfrm>
            <a:prstGeom prst="ellipse">
              <a:avLst/>
            </a:prstGeom>
            <a:solidFill>
              <a:srgbClr val="6C91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363" name="Google Shape;363;p5"/>
          <p:cNvSpPr txBox="1"/>
          <p:nvPr/>
        </p:nvSpPr>
        <p:spPr>
          <a:xfrm>
            <a:off x="11091210" y="6189345"/>
            <a:ext cx="600974" cy="395243"/>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lang="es-ES" sz="1200">
                <a:solidFill>
                  <a:schemeClr val="lt1"/>
                </a:solidFill>
                <a:latin typeface="Trebuchet MS"/>
                <a:ea typeface="Trebuchet MS"/>
                <a:cs typeface="Trebuchet MS"/>
                <a:sym typeface="Trebuchet MS"/>
              </a:rPr>
              <a:t>‹#›</a:t>
            </a:fld>
            <a:endParaRPr sz="1200">
              <a:solidFill>
                <a:schemeClr val="lt1"/>
              </a:solidFill>
              <a:latin typeface="Trebuchet MS"/>
              <a:ea typeface="Trebuchet MS"/>
              <a:cs typeface="Trebuchet MS"/>
              <a:sym typeface="Trebuchet MS"/>
            </a:endParaRPr>
          </a:p>
        </p:txBody>
      </p:sp>
      <p:pic>
        <p:nvPicPr>
          <p:cNvPr id="364" name="Google Shape;364;p5"/>
          <p:cNvPicPr preferRelativeResize="0"/>
          <p:nvPr/>
        </p:nvPicPr>
        <p:blipFill rotWithShape="1">
          <a:blip r:embed="rId3">
            <a:alphaModFix/>
          </a:blip>
          <a:srcRect b="0" l="0" r="0" t="0"/>
          <a:stretch/>
        </p:blipFill>
        <p:spPr>
          <a:xfrm>
            <a:off x="10544153" y="0"/>
            <a:ext cx="1432684" cy="1201016"/>
          </a:xfrm>
          <a:prstGeom prst="rect">
            <a:avLst/>
          </a:prstGeom>
          <a:noFill/>
          <a:ln>
            <a:noFill/>
          </a:ln>
        </p:spPr>
      </p:pic>
      <p:sp>
        <p:nvSpPr>
          <p:cNvPr id="365" name="Google Shape;365;p5"/>
          <p:cNvSpPr/>
          <p:nvPr/>
        </p:nvSpPr>
        <p:spPr>
          <a:xfrm>
            <a:off x="379200" y="1704250"/>
            <a:ext cx="8028300" cy="4880400"/>
          </a:xfrm>
          <a:prstGeom prst="rect">
            <a:avLst/>
          </a:prstGeom>
          <a:gradFill>
            <a:gsLst>
              <a:gs pos="0">
                <a:srgbClr val="F4E3C1"/>
              </a:gs>
              <a:gs pos="88000">
                <a:srgbClr val="E9C15D"/>
              </a:gs>
              <a:gs pos="100000">
                <a:srgbClr val="E9C15D"/>
              </a:gs>
            </a:gsLst>
            <a:lin ang="5400000" scaled="0"/>
          </a:gradFill>
          <a:ln cap="rnd" cmpd="sng" w="127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rgbClr val="FF0000"/>
                </a:solidFill>
                <a:latin typeface="Trebuchet MS"/>
                <a:ea typeface="Trebuchet MS"/>
                <a:cs typeface="Trebuchet MS"/>
                <a:sym typeface="Trebuchet MS"/>
              </a:rPr>
              <a:t>MATERIAS DE MODALIDAD OBLIGATORIA</a:t>
            </a:r>
            <a:endParaRPr sz="1600"/>
          </a:p>
          <a:p>
            <a:pPr indent="0" lvl="0" marL="0" marR="0" rtl="0" algn="l">
              <a:spcBef>
                <a:spcPts val="0"/>
              </a:spcBef>
              <a:spcAft>
                <a:spcPts val="0"/>
              </a:spcAft>
              <a:buNone/>
            </a:pPr>
            <a:r>
              <a:rPr b="1" lang="es-ES" sz="2000">
                <a:solidFill>
                  <a:srgbClr val="FF0000"/>
                </a:solidFill>
                <a:latin typeface="Trebuchet MS"/>
                <a:ea typeface="Trebuchet MS"/>
                <a:cs typeface="Trebuchet MS"/>
                <a:sym typeface="Trebuchet MS"/>
              </a:rPr>
              <a:t>GENERAL</a:t>
            </a:r>
            <a:endParaRPr sz="1600"/>
          </a:p>
          <a:p>
            <a:pPr indent="0" lvl="0" marL="0" marR="0" rtl="0" algn="l">
              <a:spcBef>
                <a:spcPts val="0"/>
              </a:spcBef>
              <a:spcAft>
                <a:spcPts val="0"/>
              </a:spcAft>
              <a:buNone/>
            </a:pPr>
            <a:r>
              <a:rPr b="1" lang="es-ES" sz="2000">
                <a:solidFill>
                  <a:schemeClr val="dk1"/>
                </a:solidFill>
                <a:latin typeface="Trebuchet MS"/>
                <a:ea typeface="Trebuchet MS"/>
                <a:cs typeface="Trebuchet MS"/>
                <a:sym typeface="Trebuchet MS"/>
              </a:rPr>
              <a:t>1er. curso: Matemáticas generales </a:t>
            </a:r>
            <a:endParaRPr sz="1600"/>
          </a:p>
          <a:p>
            <a:pPr indent="0" lvl="0" marL="0" marR="0" rtl="0" algn="l">
              <a:spcBef>
                <a:spcPts val="0"/>
              </a:spcBef>
              <a:spcAft>
                <a:spcPts val="0"/>
              </a:spcAft>
              <a:buNone/>
            </a:pPr>
            <a:r>
              <a:t/>
            </a:r>
            <a:endParaRPr b="1" sz="2000">
              <a:solidFill>
                <a:srgbClr val="FF0000"/>
              </a:solidFill>
              <a:latin typeface="Trebuchet MS"/>
              <a:ea typeface="Trebuchet MS"/>
              <a:cs typeface="Trebuchet MS"/>
              <a:sym typeface="Trebuchet MS"/>
            </a:endParaRPr>
          </a:p>
          <a:p>
            <a:pPr indent="0" lvl="0" marL="0" marR="0" rtl="0" algn="l">
              <a:spcBef>
                <a:spcPts val="0"/>
              </a:spcBef>
              <a:spcAft>
                <a:spcPts val="0"/>
              </a:spcAft>
              <a:buNone/>
            </a:pPr>
            <a:r>
              <a:rPr b="1" lang="es-ES" sz="2000">
                <a:solidFill>
                  <a:srgbClr val="FF0000"/>
                </a:solidFill>
                <a:latin typeface="Trebuchet MS"/>
                <a:ea typeface="Trebuchet MS"/>
                <a:cs typeface="Trebuchet MS"/>
                <a:sym typeface="Trebuchet MS"/>
              </a:rPr>
              <a:t>ARTES</a:t>
            </a:r>
            <a:endParaRPr b="1" sz="2000">
              <a:solidFill>
                <a:srgbClr val="FF0000"/>
              </a:solidFill>
              <a:latin typeface="Trebuchet MS"/>
              <a:ea typeface="Trebuchet MS"/>
              <a:cs typeface="Trebuchet MS"/>
              <a:sym typeface="Trebuchet MS"/>
            </a:endParaRPr>
          </a:p>
          <a:p>
            <a:pPr indent="0" lvl="1" marL="457200" marR="0" rtl="0" algn="l">
              <a:spcBef>
                <a:spcPts val="0"/>
              </a:spcBef>
              <a:spcAft>
                <a:spcPts val="0"/>
              </a:spcAft>
              <a:buNone/>
            </a:pPr>
            <a:r>
              <a:rPr b="0" i="0" lang="es-ES" sz="2000" u="none" cap="none" strike="noStrike">
                <a:solidFill>
                  <a:srgbClr val="000C28"/>
                </a:solidFill>
                <a:latin typeface="Trebuchet MS"/>
                <a:ea typeface="Trebuchet MS"/>
                <a:cs typeface="Trebuchet MS"/>
                <a:sym typeface="Trebuchet MS"/>
              </a:rPr>
              <a:t> </a:t>
            </a:r>
            <a:r>
              <a:rPr b="1" i="0" lang="es-ES" sz="2000" u="none" cap="none" strike="noStrike">
                <a:solidFill>
                  <a:srgbClr val="000C28"/>
                </a:solidFill>
                <a:latin typeface="Trebuchet MS"/>
                <a:ea typeface="Trebuchet MS"/>
                <a:cs typeface="Trebuchet MS"/>
                <a:sym typeface="Trebuchet MS"/>
              </a:rPr>
              <a:t>ARTES PLÁSTICAS,IMAGEN Y DISEÑO</a:t>
            </a:r>
            <a:endParaRPr b="0" i="0" sz="2000" u="none" cap="none" strike="noStrike">
              <a:solidFill>
                <a:srgbClr val="000C28"/>
              </a:solidFill>
              <a:latin typeface="Trebuchet MS"/>
              <a:ea typeface="Trebuchet MS"/>
              <a:cs typeface="Trebuchet MS"/>
              <a:sym typeface="Trebuchet MS"/>
            </a:endParaRPr>
          </a:p>
          <a:p>
            <a:pPr indent="-241300" lvl="2" marL="1143000" marR="0" rtl="0" algn="l">
              <a:spcBef>
                <a:spcPts val="0"/>
              </a:spcBef>
              <a:spcAft>
                <a:spcPts val="0"/>
              </a:spcAft>
              <a:buClr>
                <a:srgbClr val="000C28"/>
              </a:buClr>
              <a:buSzPts val="2000"/>
              <a:buChar char="•"/>
            </a:pPr>
            <a:r>
              <a:rPr b="1" i="0" lang="es-ES" sz="2000" u="none" cap="none" strike="noStrike">
                <a:solidFill>
                  <a:srgbClr val="000C28"/>
                </a:solidFill>
                <a:latin typeface="Trebuchet MS"/>
                <a:ea typeface="Trebuchet MS"/>
                <a:cs typeface="Trebuchet MS"/>
                <a:sym typeface="Trebuchet MS"/>
              </a:rPr>
              <a:t>1er. curso: Dibujo artístico I</a:t>
            </a:r>
            <a:endParaRPr b="1" i="0" sz="2000" u="none" cap="none" strike="noStrike">
              <a:solidFill>
                <a:srgbClr val="000C28"/>
              </a:solidFill>
              <a:latin typeface="Trebuchet MS"/>
              <a:ea typeface="Trebuchet MS"/>
              <a:cs typeface="Trebuchet MS"/>
              <a:sym typeface="Trebuchet MS"/>
            </a:endParaRPr>
          </a:p>
          <a:p>
            <a:pPr indent="-558800" lvl="2" marL="914400" marR="0" rtl="0" algn="l">
              <a:spcBef>
                <a:spcPts val="0"/>
              </a:spcBef>
              <a:spcAft>
                <a:spcPts val="0"/>
              </a:spcAft>
              <a:buNone/>
            </a:pPr>
            <a:r>
              <a:rPr b="1" i="0" lang="es-ES" sz="2000" u="none" cap="none" strike="noStrike">
                <a:solidFill>
                  <a:srgbClr val="000C28"/>
                </a:solidFill>
                <a:latin typeface="Trebuchet MS"/>
                <a:ea typeface="Trebuchet MS"/>
                <a:cs typeface="Trebuchet MS"/>
                <a:sym typeface="Trebuchet MS"/>
              </a:rPr>
              <a:t>  MÚSICA Y ARTES ESCÉNICAS</a:t>
            </a:r>
            <a:endParaRPr b="0" i="0" sz="2000" u="none" cap="none" strike="noStrike">
              <a:solidFill>
                <a:srgbClr val="000C28"/>
              </a:solidFill>
              <a:latin typeface="Trebuchet MS"/>
              <a:ea typeface="Trebuchet MS"/>
              <a:cs typeface="Trebuchet MS"/>
              <a:sym typeface="Trebuchet MS"/>
            </a:endParaRPr>
          </a:p>
          <a:p>
            <a:pPr indent="-241300" lvl="2" marL="1143000" marR="0" rtl="0" algn="l">
              <a:spcBef>
                <a:spcPts val="0"/>
              </a:spcBef>
              <a:spcAft>
                <a:spcPts val="0"/>
              </a:spcAft>
              <a:buClr>
                <a:srgbClr val="000C28"/>
              </a:buClr>
              <a:buSzPts val="2000"/>
              <a:buChar char="•"/>
            </a:pPr>
            <a:r>
              <a:rPr b="1" i="0" lang="es-ES" sz="2000" u="none" cap="none" strike="noStrike">
                <a:solidFill>
                  <a:srgbClr val="000C28"/>
                </a:solidFill>
                <a:latin typeface="Trebuchet MS"/>
                <a:ea typeface="Trebuchet MS"/>
                <a:cs typeface="Trebuchet MS"/>
                <a:sym typeface="Trebuchet MS"/>
              </a:rPr>
              <a:t>1er.curso: Análisis musical o Artes escénicas I</a:t>
            </a:r>
            <a:endParaRPr b="1" sz="1600"/>
          </a:p>
          <a:p>
            <a:pPr indent="-114300" lvl="2" marL="1143000" marR="0" rtl="0" algn="l">
              <a:spcBef>
                <a:spcPts val="0"/>
              </a:spcBef>
              <a:spcAft>
                <a:spcPts val="0"/>
              </a:spcAft>
              <a:buClr>
                <a:schemeClr val="dk1"/>
              </a:buClr>
              <a:buSzPts val="1800"/>
              <a:buFont typeface="Arial"/>
              <a:buNone/>
            </a:pPr>
            <a:r>
              <a:t/>
            </a:r>
            <a:endParaRPr b="0" i="0" sz="2000" u="none" cap="none" strike="noStrike">
              <a:solidFill>
                <a:srgbClr val="000C28"/>
              </a:solidFill>
              <a:latin typeface="Trebuchet MS"/>
              <a:ea typeface="Trebuchet MS"/>
              <a:cs typeface="Trebuchet MS"/>
              <a:sym typeface="Trebuchet MS"/>
            </a:endParaRPr>
          </a:p>
          <a:p>
            <a:pPr indent="0" lvl="0" marL="0" marR="0" rtl="0" algn="l">
              <a:spcBef>
                <a:spcPts val="0"/>
              </a:spcBef>
              <a:spcAft>
                <a:spcPts val="0"/>
              </a:spcAft>
              <a:buNone/>
            </a:pPr>
            <a:r>
              <a:rPr b="1" i="0" lang="es-ES" sz="2000" u="none" cap="none" strike="noStrike">
                <a:solidFill>
                  <a:srgbClr val="FF0000"/>
                </a:solidFill>
                <a:latin typeface="Trebuchet MS"/>
                <a:ea typeface="Trebuchet MS"/>
                <a:cs typeface="Trebuchet MS"/>
                <a:sym typeface="Trebuchet MS"/>
              </a:rPr>
              <a:t>CIENCIAS y TECNOLOGÍA</a:t>
            </a:r>
            <a:endParaRPr b="1" i="0" sz="2000" u="none" cap="none" strike="noStrike">
              <a:solidFill>
                <a:srgbClr val="FF0000"/>
              </a:solidFill>
              <a:latin typeface="Trebuchet MS"/>
              <a:ea typeface="Trebuchet MS"/>
              <a:cs typeface="Trebuchet MS"/>
              <a:sym typeface="Trebuchet MS"/>
            </a:endParaRPr>
          </a:p>
          <a:p>
            <a:pPr indent="-241300" lvl="2" marL="1143000" marR="0" rtl="0" algn="l">
              <a:spcBef>
                <a:spcPts val="0"/>
              </a:spcBef>
              <a:spcAft>
                <a:spcPts val="0"/>
              </a:spcAft>
              <a:buClr>
                <a:srgbClr val="000C28"/>
              </a:buClr>
              <a:buSzPts val="2000"/>
              <a:buChar char="•"/>
            </a:pPr>
            <a:r>
              <a:rPr b="1" i="0" lang="es-ES" sz="2000" u="none" cap="none" strike="noStrike">
                <a:solidFill>
                  <a:srgbClr val="000C28"/>
                </a:solidFill>
                <a:latin typeface="Trebuchet MS"/>
                <a:ea typeface="Trebuchet MS"/>
                <a:cs typeface="Trebuchet MS"/>
                <a:sym typeface="Trebuchet MS"/>
              </a:rPr>
              <a:t>1er. curso: Matemáticas I</a:t>
            </a:r>
            <a:endParaRPr b="1" sz="1600"/>
          </a:p>
          <a:p>
            <a:pPr indent="0" lvl="2" marL="914400" marR="0" rtl="0" algn="l">
              <a:spcBef>
                <a:spcPts val="0"/>
              </a:spcBef>
              <a:spcAft>
                <a:spcPts val="0"/>
              </a:spcAft>
              <a:buNone/>
            </a:pPr>
            <a:r>
              <a:t/>
            </a:r>
            <a:endParaRPr b="0" i="0" sz="2000" u="none" cap="none" strike="noStrike">
              <a:solidFill>
                <a:srgbClr val="000C28"/>
              </a:solidFill>
              <a:latin typeface="Trebuchet MS"/>
              <a:ea typeface="Trebuchet MS"/>
              <a:cs typeface="Trebuchet MS"/>
              <a:sym typeface="Trebuchet MS"/>
            </a:endParaRPr>
          </a:p>
          <a:p>
            <a:pPr indent="-736600" lvl="2" marL="914400" marR="0" rtl="0" algn="l">
              <a:spcBef>
                <a:spcPts val="0"/>
              </a:spcBef>
              <a:spcAft>
                <a:spcPts val="0"/>
              </a:spcAft>
              <a:buNone/>
            </a:pPr>
            <a:r>
              <a:rPr b="1" i="0" lang="es-ES" sz="2000" u="none" cap="none" strike="noStrike">
                <a:solidFill>
                  <a:srgbClr val="FF0000"/>
                </a:solidFill>
                <a:latin typeface="Trebuchet MS"/>
                <a:ea typeface="Trebuchet MS"/>
                <a:cs typeface="Trebuchet MS"/>
                <a:sym typeface="Trebuchet MS"/>
              </a:rPr>
              <a:t>HUMANIDADES Y CIENCIAS SOCIALES</a:t>
            </a:r>
            <a:endParaRPr b="0" i="0" sz="2000" u="none" cap="none" strike="noStrike">
              <a:solidFill>
                <a:srgbClr val="000C28"/>
              </a:solidFill>
              <a:latin typeface="Trebuchet MS"/>
              <a:ea typeface="Trebuchet MS"/>
              <a:cs typeface="Trebuchet MS"/>
              <a:sym typeface="Trebuchet MS"/>
            </a:endParaRPr>
          </a:p>
          <a:p>
            <a:pPr indent="-241300" lvl="2" marL="1143000" marR="0" rtl="0" algn="l">
              <a:spcBef>
                <a:spcPts val="0"/>
              </a:spcBef>
              <a:spcAft>
                <a:spcPts val="0"/>
              </a:spcAft>
              <a:buClr>
                <a:srgbClr val="000C28"/>
              </a:buClr>
              <a:buSzPts val="2000"/>
              <a:buFont typeface="Arial"/>
              <a:buChar char="•"/>
            </a:pPr>
            <a:r>
              <a:rPr b="1" i="0" lang="es-ES" sz="2000" u="none" cap="none" strike="noStrike">
                <a:solidFill>
                  <a:srgbClr val="000C28"/>
                </a:solidFill>
                <a:latin typeface="Trebuchet MS"/>
                <a:ea typeface="Trebuchet MS"/>
                <a:cs typeface="Trebuchet MS"/>
                <a:sym typeface="Trebuchet MS"/>
              </a:rPr>
              <a:t>1er. curso: Latín I o  Matemáticas aplicadas a las CCSS </a:t>
            </a:r>
            <a:r>
              <a:rPr b="0" i="0" lang="es-ES" sz="2000" u="none" cap="none" strike="noStrike">
                <a:solidFill>
                  <a:srgbClr val="000C28"/>
                </a:solidFill>
                <a:latin typeface="Trebuchet MS"/>
                <a:ea typeface="Trebuchet MS"/>
                <a:cs typeface="Trebuchet MS"/>
                <a:sym typeface="Trebuchet MS"/>
              </a:rPr>
              <a:t>I</a:t>
            </a:r>
            <a:endParaRPr b="0" i="0" sz="2000" u="none" cap="none" strike="noStrike">
              <a:solidFill>
                <a:srgbClr val="000C28"/>
              </a:solidFill>
              <a:latin typeface="Trebuchet MS"/>
              <a:ea typeface="Trebuchet MS"/>
              <a:cs typeface="Trebuchet MS"/>
              <a:sym typeface="Trebuchet MS"/>
            </a:endParaRPr>
          </a:p>
        </p:txBody>
      </p:sp>
      <p:sp>
        <p:nvSpPr>
          <p:cNvPr id="366" name="Google Shape;366;p5"/>
          <p:cNvSpPr txBox="1"/>
          <p:nvPr/>
        </p:nvSpPr>
        <p:spPr>
          <a:xfrm>
            <a:off x="379200" y="317000"/>
            <a:ext cx="9316800" cy="1139100"/>
          </a:xfrm>
          <a:prstGeom prst="rect">
            <a:avLst/>
          </a:prstGeom>
          <a:solidFill>
            <a:srgbClr val="B6E99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dk1"/>
                </a:solidFill>
                <a:latin typeface="Trebuchet MS"/>
                <a:ea typeface="Trebuchet MS"/>
                <a:cs typeface="Trebuchet MS"/>
                <a:sym typeface="Trebuchet MS"/>
              </a:rPr>
              <a:t>MATERIAS COMUNES AL BACHILLERATO</a:t>
            </a:r>
            <a:endParaRPr sz="24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s-ES" sz="2200">
                <a:solidFill>
                  <a:schemeClr val="dk1"/>
                </a:solidFill>
                <a:latin typeface="Trebuchet MS"/>
                <a:ea typeface="Trebuchet MS"/>
                <a:cs typeface="Trebuchet MS"/>
                <a:sym typeface="Trebuchet MS"/>
              </a:rPr>
              <a:t>Lengua Castellana y Literatura I, Lengua Extranjera I</a:t>
            </a:r>
            <a:r>
              <a:rPr lang="es-ES" sz="1800"/>
              <a:t>, </a:t>
            </a:r>
            <a:r>
              <a:rPr lang="es-ES" sz="2200">
                <a:solidFill>
                  <a:schemeClr val="dk1"/>
                </a:solidFill>
                <a:latin typeface="Trebuchet MS"/>
                <a:ea typeface="Trebuchet MS"/>
                <a:cs typeface="Trebuchet MS"/>
                <a:sym typeface="Trebuchet MS"/>
              </a:rPr>
              <a:t>Filosofía y Educación física</a:t>
            </a:r>
            <a:endParaRPr sz="2200">
              <a:solidFill>
                <a:schemeClr val="dk1"/>
              </a:solidFill>
              <a:latin typeface="Trebuchet MS"/>
              <a:ea typeface="Trebuchet MS"/>
              <a:cs typeface="Trebuchet MS"/>
              <a:sym typeface="Trebuchet MS"/>
            </a:endParaRPr>
          </a:p>
        </p:txBody>
      </p:sp>
      <p:sp>
        <p:nvSpPr>
          <p:cNvPr id="367" name="Google Shape;367;p5"/>
          <p:cNvSpPr txBox="1"/>
          <p:nvPr/>
        </p:nvSpPr>
        <p:spPr>
          <a:xfrm>
            <a:off x="8639033" y="2088107"/>
            <a:ext cx="1801500" cy="2586000"/>
          </a:xfrm>
          <a:prstGeom prst="rect">
            <a:avLst/>
          </a:prstGeom>
          <a:gradFill>
            <a:gsLst>
              <a:gs pos="0">
                <a:srgbClr val="F4E3C1"/>
              </a:gs>
              <a:gs pos="88000">
                <a:srgbClr val="E9C15D"/>
              </a:gs>
              <a:gs pos="100000">
                <a:srgbClr val="E9C15D"/>
              </a:gs>
            </a:gsLst>
            <a:lin ang="5400000" scaled="0"/>
          </a:gradFill>
          <a:ln cap="rnd" cmpd="sng" w="127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Trebuchet MS"/>
                <a:ea typeface="Trebuchet MS"/>
                <a:cs typeface="Trebuchet MS"/>
                <a:sym typeface="Trebuchet MS"/>
              </a:rPr>
              <a:t>POR CADA MODALIDAD SE ELIGEN DOS MATERIAS</a:t>
            </a:r>
            <a:endParaRPr b="1"/>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b="1" lang="es-ES" sz="1800">
                <a:solidFill>
                  <a:schemeClr val="dk1"/>
                </a:solidFill>
                <a:latin typeface="Trebuchet MS"/>
                <a:ea typeface="Trebuchet MS"/>
                <a:cs typeface="Trebuchet MS"/>
                <a:sym typeface="Trebuchet MS"/>
              </a:rPr>
              <a:t>LAS OPTATIVAS QUE ESTABLEZCAN  LAS CC.AA</a:t>
            </a:r>
            <a:endParaRPr b="1" sz="1800">
              <a:solidFill>
                <a:schemeClr val="dk1"/>
              </a:solidFill>
              <a:latin typeface="Trebuchet MS"/>
              <a:ea typeface="Trebuchet MS"/>
              <a:cs typeface="Trebuchet MS"/>
              <a:sym typeface="Trebuchet MS"/>
            </a:endParaRPr>
          </a:p>
        </p:txBody>
      </p:sp>
      <p:pic>
        <p:nvPicPr>
          <p:cNvPr id="368" name="Google Shape;368;p5"/>
          <p:cNvPicPr preferRelativeResize="0"/>
          <p:nvPr/>
        </p:nvPicPr>
        <p:blipFill rotWithShape="1">
          <a:blip r:embed="rId4">
            <a:alphaModFix/>
          </a:blip>
          <a:srcRect b="0" l="0" r="0" t="0"/>
          <a:stretch/>
        </p:blipFill>
        <p:spPr>
          <a:xfrm>
            <a:off x="8639033" y="6161627"/>
            <a:ext cx="2182557" cy="493819"/>
          </a:xfrm>
          <a:prstGeom prst="rect">
            <a:avLst/>
          </a:prstGeom>
          <a:solidFill>
            <a:srgbClr val="CA929B"/>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7"/>
          <p:cNvPicPr preferRelativeResize="0"/>
          <p:nvPr/>
        </p:nvPicPr>
        <p:blipFill rotWithShape="1">
          <a:blip r:embed="rId3">
            <a:alphaModFix/>
          </a:blip>
          <a:srcRect b="0" l="0" r="0" t="0"/>
          <a:stretch/>
        </p:blipFill>
        <p:spPr>
          <a:xfrm>
            <a:off x="8689074" y="6114197"/>
            <a:ext cx="2182557" cy="493819"/>
          </a:xfrm>
          <a:prstGeom prst="rect">
            <a:avLst/>
          </a:prstGeom>
          <a:solidFill>
            <a:srgbClr val="CA929B"/>
          </a:solidFill>
          <a:ln>
            <a:noFill/>
          </a:ln>
        </p:spPr>
      </p:pic>
      <p:pic>
        <p:nvPicPr>
          <p:cNvPr id="374" name="Google Shape;374;p7"/>
          <p:cNvPicPr preferRelativeResize="0"/>
          <p:nvPr/>
        </p:nvPicPr>
        <p:blipFill>
          <a:blip r:embed="rId4">
            <a:alphaModFix/>
          </a:blip>
          <a:stretch>
            <a:fillRect/>
          </a:stretch>
        </p:blipFill>
        <p:spPr>
          <a:xfrm>
            <a:off x="1981200" y="835125"/>
            <a:ext cx="6376500" cy="2787300"/>
          </a:xfrm>
          <a:prstGeom prst="rect">
            <a:avLst/>
          </a:prstGeom>
          <a:noFill/>
          <a:ln>
            <a:noFill/>
          </a:ln>
        </p:spPr>
      </p:pic>
      <p:pic>
        <p:nvPicPr>
          <p:cNvPr id="375" name="Google Shape;375;p7"/>
          <p:cNvPicPr preferRelativeResize="0"/>
          <p:nvPr/>
        </p:nvPicPr>
        <p:blipFill>
          <a:blip r:embed="rId5">
            <a:alphaModFix/>
          </a:blip>
          <a:stretch>
            <a:fillRect/>
          </a:stretch>
        </p:blipFill>
        <p:spPr>
          <a:xfrm>
            <a:off x="1991350" y="3622405"/>
            <a:ext cx="6356118" cy="2818595"/>
          </a:xfrm>
          <a:prstGeom prst="rect">
            <a:avLst/>
          </a:prstGeom>
          <a:noFill/>
          <a:ln>
            <a:noFill/>
          </a:ln>
        </p:spPr>
      </p:pic>
      <p:sp>
        <p:nvSpPr>
          <p:cNvPr id="376" name="Google Shape;376;p7"/>
          <p:cNvSpPr txBox="1"/>
          <p:nvPr/>
        </p:nvSpPr>
        <p:spPr>
          <a:xfrm>
            <a:off x="3104400" y="193200"/>
            <a:ext cx="3771900" cy="4926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000">
                <a:highlight>
                  <a:srgbClr val="BFE471"/>
                </a:highlight>
                <a:latin typeface="Trebuchet MS"/>
                <a:ea typeface="Trebuchet MS"/>
                <a:cs typeface="Trebuchet MS"/>
                <a:sym typeface="Trebuchet MS"/>
              </a:rPr>
              <a:t>BACHILLERATO GENERAL</a:t>
            </a:r>
            <a:endParaRPr b="1" sz="2200">
              <a:highlight>
                <a:srgbClr val="BFE471"/>
              </a:highlight>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
          <p:cNvPicPr preferRelativeResize="0"/>
          <p:nvPr/>
        </p:nvPicPr>
        <p:blipFill>
          <a:blip r:embed="rId3">
            <a:alphaModFix/>
          </a:blip>
          <a:stretch>
            <a:fillRect/>
          </a:stretch>
        </p:blipFill>
        <p:spPr>
          <a:xfrm>
            <a:off x="983325" y="0"/>
            <a:ext cx="5242827" cy="6553200"/>
          </a:xfrm>
          <a:prstGeom prst="rect">
            <a:avLst/>
          </a:prstGeom>
          <a:noFill/>
          <a:ln>
            <a:noFill/>
          </a:ln>
        </p:spPr>
      </p:pic>
      <p:pic>
        <p:nvPicPr>
          <p:cNvPr id="382" name="Google Shape;382;p6"/>
          <p:cNvPicPr preferRelativeResize="0"/>
          <p:nvPr/>
        </p:nvPicPr>
        <p:blipFill>
          <a:blip r:embed="rId4">
            <a:alphaModFix/>
          </a:blip>
          <a:stretch>
            <a:fillRect/>
          </a:stretch>
        </p:blipFill>
        <p:spPr>
          <a:xfrm>
            <a:off x="6386582" y="0"/>
            <a:ext cx="5266069"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0670e38cd8_0_15"/>
          <p:cNvSpPr txBox="1"/>
          <p:nvPr>
            <p:ph idx="1" type="body"/>
          </p:nvPr>
        </p:nvSpPr>
        <p:spPr>
          <a:xfrm>
            <a:off x="1809750" y="1847927"/>
            <a:ext cx="7315200" cy="1461600"/>
          </a:xfrm>
          <a:prstGeom prst="rect">
            <a:avLst/>
          </a:prstGeom>
        </p:spPr>
        <p:txBody>
          <a:bodyPr anchorCtr="0" anchor="t" bIns="45700" lIns="0" spcFirstLastPara="1" rIns="0" wrap="square" tIns="45700">
            <a:noAutofit/>
          </a:bodyPr>
          <a:lstStyle/>
          <a:p>
            <a:pPr indent="0" lvl="0" marL="0" rtl="0" algn="l">
              <a:spcBef>
                <a:spcPts val="1000"/>
              </a:spcBef>
              <a:spcAft>
                <a:spcPts val="0"/>
              </a:spcAft>
              <a:buNone/>
            </a:pPr>
            <a:r>
              <a:t/>
            </a:r>
            <a:endParaRPr/>
          </a:p>
        </p:txBody>
      </p:sp>
      <p:sp>
        <p:nvSpPr>
          <p:cNvPr id="389" name="Google Shape;389;g20670e38cd8_0_15"/>
          <p:cNvSpPr txBox="1"/>
          <p:nvPr>
            <p:ph type="title"/>
          </p:nvPr>
        </p:nvSpPr>
        <p:spPr>
          <a:xfrm>
            <a:off x="633186" y="557439"/>
            <a:ext cx="10206300" cy="831000"/>
          </a:xfrm>
          <a:prstGeom prst="rect">
            <a:avLst/>
          </a:prstGeom>
        </p:spPr>
        <p:txBody>
          <a:bodyPr anchorCtr="0" anchor="t" bIns="45700" lIns="0" spcFirstLastPara="1" rIns="91425" wrap="square" tIns="45700">
            <a:noAutofit/>
          </a:bodyPr>
          <a:lstStyle/>
          <a:p>
            <a:pPr indent="0" lvl="0" marL="0" rtl="0" algn="l">
              <a:spcBef>
                <a:spcPts val="0"/>
              </a:spcBef>
              <a:spcAft>
                <a:spcPts val="0"/>
              </a:spcAft>
              <a:buNone/>
            </a:pPr>
            <a:r>
              <a:t/>
            </a:r>
            <a:endParaRPr/>
          </a:p>
        </p:txBody>
      </p:sp>
      <p:sp>
        <p:nvSpPr>
          <p:cNvPr id="390" name="Google Shape;390;g20670e38cd8_0_15"/>
          <p:cNvSpPr txBox="1"/>
          <p:nvPr>
            <p:ph idx="3" type="body"/>
          </p:nvPr>
        </p:nvSpPr>
        <p:spPr>
          <a:xfrm>
            <a:off x="647700" y="2304413"/>
            <a:ext cx="548700" cy="548700"/>
          </a:xfrm>
          <a:prstGeom prst="rect">
            <a:avLst/>
          </a:prstGeom>
        </p:spPr>
        <p:txBody>
          <a:bodyPr anchorCtr="0" anchor="ctr" bIns="0" lIns="0" spcFirstLastPara="1" rIns="0" wrap="square" tIns="0">
            <a:noAutofit/>
          </a:bodyPr>
          <a:lstStyle/>
          <a:p>
            <a:pPr indent="0" lvl="0" marL="0" rtl="0" algn="ctr">
              <a:spcBef>
                <a:spcPts val="1000"/>
              </a:spcBef>
              <a:spcAft>
                <a:spcPts val="0"/>
              </a:spcAft>
              <a:buNone/>
            </a:pPr>
            <a:r>
              <a:t/>
            </a:r>
            <a:endParaRPr/>
          </a:p>
        </p:txBody>
      </p:sp>
      <p:sp>
        <p:nvSpPr>
          <p:cNvPr id="391" name="Google Shape;391;g20670e38cd8_0_15"/>
          <p:cNvSpPr txBox="1"/>
          <p:nvPr>
            <p:ph idx="4" type="body"/>
          </p:nvPr>
        </p:nvSpPr>
        <p:spPr>
          <a:xfrm>
            <a:off x="1809750" y="4048520"/>
            <a:ext cx="7315200" cy="1461600"/>
          </a:xfrm>
          <a:prstGeom prst="rect">
            <a:avLst/>
          </a:prstGeom>
        </p:spPr>
        <p:txBody>
          <a:bodyPr anchorCtr="0" anchor="t" bIns="45700" lIns="0" spcFirstLastPara="1" rIns="0" wrap="square" tIns="45700">
            <a:noAutofit/>
          </a:bodyPr>
          <a:lstStyle/>
          <a:p>
            <a:pPr indent="0" lvl="0" marL="0" rtl="0" algn="l">
              <a:spcBef>
                <a:spcPts val="1000"/>
              </a:spcBef>
              <a:spcAft>
                <a:spcPts val="0"/>
              </a:spcAft>
              <a:buNone/>
            </a:pPr>
            <a:r>
              <a:t/>
            </a:r>
            <a:endParaRPr/>
          </a:p>
        </p:txBody>
      </p:sp>
      <p:sp>
        <p:nvSpPr>
          <p:cNvPr id="392" name="Google Shape;392;g20670e38cd8_0_15"/>
          <p:cNvSpPr txBox="1"/>
          <p:nvPr>
            <p:ph idx="5" type="body"/>
          </p:nvPr>
        </p:nvSpPr>
        <p:spPr>
          <a:xfrm>
            <a:off x="647700" y="4505006"/>
            <a:ext cx="548700" cy="548700"/>
          </a:xfrm>
          <a:prstGeom prst="rect">
            <a:avLst/>
          </a:prstGeom>
        </p:spPr>
        <p:txBody>
          <a:bodyPr anchorCtr="0" anchor="ctr" bIns="0" lIns="0" spcFirstLastPara="1" rIns="0" wrap="square" tIns="0">
            <a:noAutofit/>
          </a:bodyPr>
          <a:lstStyle/>
          <a:p>
            <a:pPr indent="0" lvl="0" marL="0" rtl="0" algn="ctr">
              <a:spcBef>
                <a:spcPts val="1000"/>
              </a:spcBef>
              <a:spcAft>
                <a:spcPts val="0"/>
              </a:spcAft>
              <a:buNone/>
            </a:pPr>
            <a:r>
              <a:t/>
            </a:r>
            <a:endParaRPr/>
          </a:p>
        </p:txBody>
      </p:sp>
      <p:pic>
        <p:nvPicPr>
          <p:cNvPr id="393" name="Google Shape;393;g20670e38cd8_0_15"/>
          <p:cNvPicPr preferRelativeResize="0"/>
          <p:nvPr/>
        </p:nvPicPr>
        <p:blipFill>
          <a:blip r:embed="rId3">
            <a:alphaModFix/>
          </a:blip>
          <a:stretch>
            <a:fillRect/>
          </a:stretch>
        </p:blipFill>
        <p:spPr>
          <a:xfrm>
            <a:off x="752591" y="78325"/>
            <a:ext cx="5249668" cy="6858000"/>
          </a:xfrm>
          <a:prstGeom prst="rect">
            <a:avLst/>
          </a:prstGeom>
          <a:noFill/>
          <a:ln>
            <a:noFill/>
          </a:ln>
        </p:spPr>
      </p:pic>
      <p:pic>
        <p:nvPicPr>
          <p:cNvPr id="394" name="Google Shape;394;g20670e38cd8_0_15"/>
          <p:cNvPicPr preferRelativeResize="0"/>
          <p:nvPr/>
        </p:nvPicPr>
        <p:blipFill>
          <a:blip r:embed="rId4">
            <a:alphaModFix/>
          </a:blip>
          <a:stretch>
            <a:fillRect/>
          </a:stretch>
        </p:blipFill>
        <p:spPr>
          <a:xfrm>
            <a:off x="6350825" y="193925"/>
            <a:ext cx="5146325" cy="6664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4"/>
          <p:cNvPicPr preferRelativeResize="0"/>
          <p:nvPr/>
        </p:nvPicPr>
        <p:blipFill>
          <a:blip r:embed="rId3">
            <a:alphaModFix/>
          </a:blip>
          <a:stretch>
            <a:fillRect/>
          </a:stretch>
        </p:blipFill>
        <p:spPr>
          <a:xfrm>
            <a:off x="444500" y="141225"/>
            <a:ext cx="5259151" cy="6716774"/>
          </a:xfrm>
          <a:prstGeom prst="rect">
            <a:avLst/>
          </a:prstGeom>
          <a:noFill/>
          <a:ln>
            <a:noFill/>
          </a:ln>
        </p:spPr>
      </p:pic>
      <p:pic>
        <p:nvPicPr>
          <p:cNvPr id="400" name="Google Shape;400;p4"/>
          <p:cNvPicPr preferRelativeResize="0"/>
          <p:nvPr/>
        </p:nvPicPr>
        <p:blipFill>
          <a:blip r:embed="rId4">
            <a:alphaModFix/>
          </a:blip>
          <a:stretch>
            <a:fillRect/>
          </a:stretch>
        </p:blipFill>
        <p:spPr>
          <a:xfrm>
            <a:off x="6247600" y="141225"/>
            <a:ext cx="5499900" cy="6716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2020-02-13T12:15:07Z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